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00" r:id="rId1"/>
  </p:sldMasterIdLst>
  <p:notesMasterIdLst>
    <p:notesMasterId r:id="rId3"/>
  </p:notesMasterIdLst>
  <p:sldIdLst>
    <p:sldId id="256" r:id="rId2"/>
  </p:sldIdLst>
  <p:sldSz cx="13898563" cy="1005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93E"/>
    <a:srgbClr val="DCA720"/>
    <a:srgbClr val="FFD966"/>
    <a:srgbClr val="DAA520"/>
    <a:srgbClr val="FFE4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441586-CB2B-4DD7-8E52-985D3E1CC80F}" v="398" dt="2024-06-25T16:48:43.9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5119" autoAdjust="0"/>
  </p:normalViewPr>
  <p:slideViewPr>
    <p:cSldViewPr>
      <p:cViewPr varScale="1">
        <p:scale>
          <a:sx n="91" d="100"/>
          <a:sy n="91" d="100"/>
        </p:scale>
        <p:origin x="1536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li Ye (Student)" userId="29ede785-e103-4b43-b717-4e0a4f23007b" providerId="ADAL" clId="{6CFFA57A-418E-4D2A-A8EC-006AAADF8931}"/>
    <pc:docChg chg="undo custSel modSld">
      <pc:chgData name="Lili Ye (Student)" userId="29ede785-e103-4b43-b717-4e0a4f23007b" providerId="ADAL" clId="{6CFFA57A-418E-4D2A-A8EC-006AAADF8931}" dt="2023-09-07T22:16:27.251" v="247" actId="1076"/>
      <pc:docMkLst>
        <pc:docMk/>
      </pc:docMkLst>
      <pc:sldChg chg="addSp delSp modSp mod">
        <pc:chgData name="Lili Ye (Student)" userId="29ede785-e103-4b43-b717-4e0a4f23007b" providerId="ADAL" clId="{6CFFA57A-418E-4D2A-A8EC-006AAADF8931}" dt="2023-09-07T22:16:27.251" v="247" actId="1076"/>
        <pc:sldMkLst>
          <pc:docMk/>
          <pc:sldMk cId="3557306197" sldId="256"/>
        </pc:sldMkLst>
        <pc:spChg chg="mod">
          <ac:chgData name="Lili Ye (Student)" userId="29ede785-e103-4b43-b717-4e0a4f23007b" providerId="ADAL" clId="{6CFFA57A-418E-4D2A-A8EC-006AAADF8931}" dt="2023-09-07T20:20:31.307" v="141" actId="404"/>
          <ac:spMkLst>
            <pc:docMk/>
            <pc:sldMk cId="3557306197" sldId="256"/>
            <ac:spMk id="2" creationId="{5D74230D-C98B-1D63-16A9-8E8AA1C3380F}"/>
          </ac:spMkLst>
        </pc:spChg>
        <pc:spChg chg="mod">
          <ac:chgData name="Lili Ye (Student)" userId="29ede785-e103-4b43-b717-4e0a4f23007b" providerId="ADAL" clId="{6CFFA57A-418E-4D2A-A8EC-006AAADF8931}" dt="2023-09-07T20:20:31.307" v="141" actId="404"/>
          <ac:spMkLst>
            <pc:docMk/>
            <pc:sldMk cId="3557306197" sldId="256"/>
            <ac:spMk id="3" creationId="{6164CE71-FC3B-71B0-D381-8EC39B234752}"/>
          </ac:spMkLst>
        </pc:spChg>
        <pc:spChg chg="add mod">
          <ac:chgData name="Lili Ye (Student)" userId="29ede785-e103-4b43-b717-4e0a4f23007b" providerId="ADAL" clId="{6CFFA57A-418E-4D2A-A8EC-006AAADF8931}" dt="2023-09-07T20:23:02.253" v="165" actId="1076"/>
          <ac:spMkLst>
            <pc:docMk/>
            <pc:sldMk cId="3557306197" sldId="256"/>
            <ac:spMk id="6" creationId="{E5CB388E-084F-97FC-A794-19689542DF98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9" creationId="{2D5E8281-0AF9-552A-66DF-8451B41D882A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11" creationId="{31428889-4424-5D5E-8750-C0AF098CD82B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17" creationId="{C70679AC-651B-4D8C-017F-DD063C7B7A6D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18" creationId="{1F473343-90A7-4974-844A-094F9CB1C56F}"/>
          </ac:spMkLst>
        </pc:spChg>
        <pc:spChg chg="mod">
          <ac:chgData name="Lili Ye (Student)" userId="29ede785-e103-4b43-b717-4e0a4f23007b" providerId="ADAL" clId="{6CFFA57A-418E-4D2A-A8EC-006AAADF8931}" dt="2023-09-07T20:20:31.307" v="141" actId="404"/>
          <ac:spMkLst>
            <pc:docMk/>
            <pc:sldMk cId="3557306197" sldId="256"/>
            <ac:spMk id="19" creationId="{F1A7EDE0-36C8-D5B8-3A58-7CE827513753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21" creationId="{35A50DD8-4055-628D-DDD4-DE1E523789A3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22" creationId="{83DD8EFA-8F07-C101-2C8C-B939BD0B2944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24" creationId="{5D475BF1-9847-92A9-D90A-05BEC1CBCB45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39" creationId="{A18C74C2-2065-C1A1-4605-4E61F3C6C98A}"/>
          </ac:spMkLst>
        </pc:spChg>
        <pc:spChg chg="mod">
          <ac:chgData name="Lili Ye (Student)" userId="29ede785-e103-4b43-b717-4e0a4f23007b" providerId="ADAL" clId="{6CFFA57A-418E-4D2A-A8EC-006AAADF8931}" dt="2023-09-07T22:16:27.251" v="247" actId="1076"/>
          <ac:spMkLst>
            <pc:docMk/>
            <pc:sldMk cId="3557306197" sldId="256"/>
            <ac:spMk id="41" creationId="{9D77A3DC-FA6E-6885-8C52-17FEEF43688C}"/>
          </ac:spMkLst>
        </pc:spChg>
        <pc:spChg chg="mod">
          <ac:chgData name="Lili Ye (Student)" userId="29ede785-e103-4b43-b717-4e0a4f23007b" providerId="ADAL" clId="{6CFFA57A-418E-4D2A-A8EC-006AAADF8931}" dt="2023-09-07T20:20:44.522" v="142" actId="404"/>
          <ac:spMkLst>
            <pc:docMk/>
            <pc:sldMk cId="3557306197" sldId="256"/>
            <ac:spMk id="42" creationId="{327CB484-3591-8A05-4305-688A97258661}"/>
          </ac:spMkLst>
        </pc:spChg>
        <pc:spChg chg="mod">
          <ac:chgData name="Lili Ye (Student)" userId="29ede785-e103-4b43-b717-4e0a4f23007b" providerId="ADAL" clId="{6CFFA57A-418E-4D2A-A8EC-006AAADF8931}" dt="2023-09-07T20:22:34.554" v="153" actId="1076"/>
          <ac:spMkLst>
            <pc:docMk/>
            <pc:sldMk cId="3557306197" sldId="256"/>
            <ac:spMk id="51" creationId="{80448532-BD65-FFB7-04FB-90504C9A0222}"/>
          </ac:spMkLst>
        </pc:spChg>
        <pc:spChg chg="mod">
          <ac:chgData name="Lili Ye (Student)" userId="29ede785-e103-4b43-b717-4e0a4f23007b" providerId="ADAL" clId="{6CFFA57A-418E-4D2A-A8EC-006AAADF8931}" dt="2023-09-07T20:22:48.565" v="159" actId="1076"/>
          <ac:spMkLst>
            <pc:docMk/>
            <pc:sldMk cId="3557306197" sldId="256"/>
            <ac:spMk id="52" creationId="{53CF9E8D-8ED4-C41D-8C0E-E738DABAF16B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73" creationId="{4AC77169-886A-6BA5-B6BE-3BD41DB52C8C}"/>
          </ac:spMkLst>
        </pc:spChg>
        <pc:spChg chg="mod">
          <ac:chgData name="Lili Ye (Student)" userId="29ede785-e103-4b43-b717-4e0a4f23007b" providerId="ADAL" clId="{6CFFA57A-418E-4D2A-A8EC-006AAADF8931}" dt="2023-09-07T20:16:49.038" v="45" actId="1076"/>
          <ac:spMkLst>
            <pc:docMk/>
            <pc:sldMk cId="3557306197" sldId="256"/>
            <ac:spMk id="80" creationId="{3C58E3C0-E618-EE29-8DFD-4B6FE63F5799}"/>
          </ac:spMkLst>
        </pc:spChg>
        <pc:spChg chg="mod">
          <ac:chgData name="Lili Ye (Student)" userId="29ede785-e103-4b43-b717-4e0a4f23007b" providerId="ADAL" clId="{6CFFA57A-418E-4D2A-A8EC-006AAADF8931}" dt="2023-09-07T20:16:54.137" v="46" actId="1076"/>
          <ac:spMkLst>
            <pc:docMk/>
            <pc:sldMk cId="3557306197" sldId="256"/>
            <ac:spMk id="81" creationId="{D35BD46A-69EA-CBBC-019C-4DB83456B1C1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82" creationId="{FD8D8D0B-9829-9803-A5C3-5A9B117181E1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85" creationId="{BABA0067-516A-370E-C8EE-76318C9D6A54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86" creationId="{575FD02F-EEC3-7AA2-AF39-4D561D6C3156}"/>
          </ac:spMkLst>
        </pc:spChg>
        <pc:spChg chg="mod">
          <ac:chgData name="Lili Ye (Student)" userId="29ede785-e103-4b43-b717-4e0a4f23007b" providerId="ADAL" clId="{6CFFA57A-418E-4D2A-A8EC-006AAADF8931}" dt="2023-09-07T20:20:53.649" v="143" actId="404"/>
          <ac:spMkLst>
            <pc:docMk/>
            <pc:sldMk cId="3557306197" sldId="256"/>
            <ac:spMk id="93" creationId="{DF4BEB29-B5A8-3487-3C95-0D0673670D5B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96" creationId="{EF76CCEE-2E37-B6E7-D69E-3FAD65268666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97" creationId="{C09B7A14-6F81-B741-0D4B-2420142C159D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98" creationId="{27CF63FE-9DBB-8960-8A88-6497BCC3B2D2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99" creationId="{BDCF510C-53F2-CC2D-851F-2D7A2DADADC3}"/>
          </ac:spMkLst>
        </pc:spChg>
        <pc:spChg chg="mod">
          <ac:chgData name="Lili Ye (Student)" userId="29ede785-e103-4b43-b717-4e0a4f23007b" providerId="ADAL" clId="{6CFFA57A-418E-4D2A-A8EC-006AAADF8931}" dt="2023-09-07T20:20:53.649" v="143" actId="404"/>
          <ac:spMkLst>
            <pc:docMk/>
            <pc:sldMk cId="3557306197" sldId="256"/>
            <ac:spMk id="100" creationId="{EB5D129E-0152-12C2-DE30-752034B31872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103" creationId="{67747A1C-C6C9-1762-A574-B71ACB8C3789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105" creationId="{63E19974-740B-1D16-F894-F701537DBF6D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106" creationId="{6E5B10B8-CC6C-DDEF-5735-9C626572C290}"/>
          </ac:spMkLst>
        </pc:spChg>
        <pc:spChg chg="mod">
          <ac:chgData name="Lili Ye (Student)" userId="29ede785-e103-4b43-b717-4e0a4f23007b" providerId="ADAL" clId="{6CFFA57A-418E-4D2A-A8EC-006AAADF8931}" dt="2023-09-07T20:20:53.649" v="143" actId="404"/>
          <ac:spMkLst>
            <pc:docMk/>
            <pc:sldMk cId="3557306197" sldId="256"/>
            <ac:spMk id="108" creationId="{53920ABA-FDF1-8E35-742F-583E47E92906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109" creationId="{F9600B3C-4683-8C26-2D78-6C58B6651294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110" creationId="{62327962-F600-FB19-0F7A-A0504D4FFA57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112" creationId="{AEEB6975-7332-9433-2BA0-FABC22AF834D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113" creationId="{9E9B7166-9FE2-BA31-E467-5DE16397926A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115" creationId="{B6DE02B0-3F56-EBC2-A8F0-32F3C5A60DEF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116" creationId="{B26ED172-1C06-5547-0D49-6876694CD33D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117" creationId="{83AEC218-5FF1-D02F-1B29-EA1F17975337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120" creationId="{8FABC34F-DF30-910F-31F1-21AA6D39AE28}"/>
          </ac:spMkLst>
        </pc:spChg>
        <pc:spChg chg="mod">
          <ac:chgData name="Lili Ye (Student)" userId="29ede785-e103-4b43-b717-4e0a4f23007b" providerId="ADAL" clId="{6CFFA57A-418E-4D2A-A8EC-006AAADF8931}" dt="2023-09-07T20:11:04.240" v="32" actId="1035"/>
          <ac:spMkLst>
            <pc:docMk/>
            <pc:sldMk cId="3557306197" sldId="256"/>
            <ac:spMk id="121" creationId="{94CD6758-6B37-B71E-EBBD-DB799ADFA85A}"/>
          </ac:spMkLst>
        </pc:spChg>
        <pc:grpChg chg="mod">
          <ac:chgData name="Lili Ye (Student)" userId="29ede785-e103-4b43-b717-4e0a4f23007b" providerId="ADAL" clId="{6CFFA57A-418E-4D2A-A8EC-006AAADF8931}" dt="2023-09-07T20:11:04.240" v="32" actId="1035"/>
          <ac:grpSpMkLst>
            <pc:docMk/>
            <pc:sldMk cId="3557306197" sldId="256"/>
            <ac:grpSpMk id="23" creationId="{E857DC4C-A5AA-5C92-AC27-C48498BE2502}"/>
          </ac:grpSpMkLst>
        </pc:grpChg>
        <pc:grpChg chg="mod">
          <ac:chgData name="Lili Ye (Student)" userId="29ede785-e103-4b43-b717-4e0a4f23007b" providerId="ADAL" clId="{6CFFA57A-418E-4D2A-A8EC-006AAADF8931}" dt="2023-09-07T20:11:04.240" v="32" actId="1035"/>
          <ac:grpSpMkLst>
            <pc:docMk/>
            <pc:sldMk cId="3557306197" sldId="256"/>
            <ac:grpSpMk id="95" creationId="{7EC621B1-5D6B-5CC7-DF9B-9A237B0DE2CE}"/>
          </ac:grpSpMkLst>
        </pc:grpChg>
        <pc:grpChg chg="mod">
          <ac:chgData name="Lili Ye (Student)" userId="29ede785-e103-4b43-b717-4e0a4f23007b" providerId="ADAL" clId="{6CFFA57A-418E-4D2A-A8EC-006AAADF8931}" dt="2023-09-07T20:11:04.240" v="32" actId="1035"/>
          <ac:grpSpMkLst>
            <pc:docMk/>
            <pc:sldMk cId="3557306197" sldId="256"/>
            <ac:grpSpMk id="102" creationId="{C7D52A93-6AD4-3CEF-B079-82845A3F0AAA}"/>
          </ac:grpSpMkLst>
        </pc:grpChg>
        <pc:grpChg chg="mod">
          <ac:chgData name="Lili Ye (Student)" userId="29ede785-e103-4b43-b717-4e0a4f23007b" providerId="ADAL" clId="{6CFFA57A-418E-4D2A-A8EC-006AAADF8931}" dt="2023-09-07T20:11:04.240" v="32" actId="1035"/>
          <ac:grpSpMkLst>
            <pc:docMk/>
            <pc:sldMk cId="3557306197" sldId="256"/>
            <ac:grpSpMk id="107" creationId="{6EFD7817-CBD9-D63E-C77F-D29455C26451}"/>
          </ac:grpSpMkLst>
        </pc:grpChg>
        <pc:grpChg chg="mod">
          <ac:chgData name="Lili Ye (Student)" userId="29ede785-e103-4b43-b717-4e0a4f23007b" providerId="ADAL" clId="{6CFFA57A-418E-4D2A-A8EC-006AAADF8931}" dt="2023-09-07T20:11:04.240" v="32" actId="1035"/>
          <ac:grpSpMkLst>
            <pc:docMk/>
            <pc:sldMk cId="3557306197" sldId="256"/>
            <ac:grpSpMk id="114" creationId="{B97F9F8F-308D-AC50-A49E-E90D4AAF0397}"/>
          </ac:grpSpMkLst>
        </pc:grpChg>
        <pc:grpChg chg="mod">
          <ac:chgData name="Lili Ye (Student)" userId="29ede785-e103-4b43-b717-4e0a4f23007b" providerId="ADAL" clId="{6CFFA57A-418E-4D2A-A8EC-006AAADF8931}" dt="2023-09-07T20:11:04.240" v="32" actId="1035"/>
          <ac:grpSpMkLst>
            <pc:docMk/>
            <pc:sldMk cId="3557306197" sldId="256"/>
            <ac:grpSpMk id="118" creationId="{8CFE34DA-E5C7-4AAB-AF2B-2EBD2B901A87}"/>
          </ac:grpSpMkLst>
        </pc:grpChg>
        <pc:picChg chg="add del mod">
          <ac:chgData name="Lili Ye (Student)" userId="29ede785-e103-4b43-b717-4e0a4f23007b" providerId="ADAL" clId="{6CFFA57A-418E-4D2A-A8EC-006AAADF8931}" dt="2023-09-07T20:19:29.519" v="55" actId="478"/>
          <ac:picMkLst>
            <pc:docMk/>
            <pc:sldMk cId="3557306197" sldId="256"/>
            <ac:picMk id="5" creationId="{8E784D1E-DC5C-8EA7-609F-000FD013966A}"/>
          </ac:picMkLst>
        </pc:picChg>
        <pc:picChg chg="add del mod">
          <ac:chgData name="Lili Ye (Student)" userId="29ede785-e103-4b43-b717-4e0a4f23007b" providerId="ADAL" clId="{6CFFA57A-418E-4D2A-A8EC-006AAADF8931}" dt="2023-09-07T20:43:57.613" v="210" actId="478"/>
          <ac:picMkLst>
            <pc:docMk/>
            <pc:sldMk cId="3557306197" sldId="256"/>
            <ac:picMk id="5" creationId="{CA427BF5-2192-56C1-5426-E4F6426E50CA}"/>
          </ac:picMkLst>
        </pc:picChg>
        <pc:picChg chg="add del mod">
          <ac:chgData name="Lili Ye (Student)" userId="29ede785-e103-4b43-b717-4e0a4f23007b" providerId="ADAL" clId="{6CFFA57A-418E-4D2A-A8EC-006AAADF8931}" dt="2023-09-07T20:44:52.764" v="211" actId="478"/>
          <ac:picMkLst>
            <pc:docMk/>
            <pc:sldMk cId="3557306197" sldId="256"/>
            <ac:picMk id="8" creationId="{366A6802-7DB5-D2CA-E6C9-057CE0DFAC01}"/>
          </ac:picMkLst>
        </pc:picChg>
        <pc:picChg chg="add mod">
          <ac:chgData name="Lili Ye (Student)" userId="29ede785-e103-4b43-b717-4e0a4f23007b" providerId="ADAL" clId="{6CFFA57A-418E-4D2A-A8EC-006AAADF8931}" dt="2023-09-07T20:45:17.383" v="218" actId="1076"/>
          <ac:picMkLst>
            <pc:docMk/>
            <pc:sldMk cId="3557306197" sldId="256"/>
            <ac:picMk id="10" creationId="{B0F9CD60-C3F7-AAA6-5737-92DDE606D938}"/>
          </ac:picMkLst>
        </pc:picChg>
        <pc:picChg chg="add del mod">
          <ac:chgData name="Lili Ye (Student)" userId="29ede785-e103-4b43-b717-4e0a4f23007b" providerId="ADAL" clId="{6CFFA57A-418E-4D2A-A8EC-006AAADF8931}" dt="2023-09-07T20:31:11.283" v="177" actId="478"/>
          <ac:picMkLst>
            <pc:docMk/>
            <pc:sldMk cId="3557306197" sldId="256"/>
            <ac:picMk id="12" creationId="{1D9FA959-04C7-2782-AB35-C18469F06100}"/>
          </ac:picMkLst>
        </pc:picChg>
        <pc:picChg chg="add mod">
          <ac:chgData name="Lili Ye (Student)" userId="29ede785-e103-4b43-b717-4e0a4f23007b" providerId="ADAL" clId="{6CFFA57A-418E-4D2A-A8EC-006AAADF8931}" dt="2023-09-07T20:46:05.399" v="230" actId="1076"/>
          <ac:picMkLst>
            <pc:docMk/>
            <pc:sldMk cId="3557306197" sldId="256"/>
            <ac:picMk id="13" creationId="{A637C1D7-59C8-829D-32DA-9E50C4D0BA5A}"/>
          </ac:picMkLst>
        </pc:picChg>
        <pc:picChg chg="add del mod">
          <ac:chgData name="Lili Ye (Student)" userId="29ede785-e103-4b43-b717-4e0a4f23007b" providerId="ADAL" clId="{6CFFA57A-418E-4D2A-A8EC-006AAADF8931}" dt="2023-09-07T20:31:27.934" v="179" actId="478"/>
          <ac:picMkLst>
            <pc:docMk/>
            <pc:sldMk cId="3557306197" sldId="256"/>
            <ac:picMk id="14" creationId="{9C06BDE2-45A9-2229-E3EE-095848A34FC7}"/>
          </ac:picMkLst>
        </pc:picChg>
        <pc:picChg chg="add mod">
          <ac:chgData name="Lili Ye (Student)" userId="29ede785-e103-4b43-b717-4e0a4f23007b" providerId="ADAL" clId="{6CFFA57A-418E-4D2A-A8EC-006AAADF8931}" dt="2023-09-07T20:46:37.091" v="242" actId="1076"/>
          <ac:picMkLst>
            <pc:docMk/>
            <pc:sldMk cId="3557306197" sldId="256"/>
            <ac:picMk id="15" creationId="{CD4A7718-D7FE-2BF4-7577-D6627AFFBD02}"/>
          </ac:picMkLst>
        </pc:picChg>
        <pc:picChg chg="add del mod">
          <ac:chgData name="Lili Ye (Student)" userId="29ede785-e103-4b43-b717-4e0a4f23007b" providerId="ADAL" clId="{6CFFA57A-418E-4D2A-A8EC-006AAADF8931}" dt="2023-09-07T20:31:39.947" v="181" actId="478"/>
          <ac:picMkLst>
            <pc:docMk/>
            <pc:sldMk cId="3557306197" sldId="256"/>
            <ac:picMk id="16" creationId="{8F0473CE-18DD-054A-90D9-19AB08BA1B51}"/>
          </ac:picMkLst>
        </pc:picChg>
        <pc:picChg chg="add del mod">
          <ac:chgData name="Lili Ye (Student)" userId="29ede785-e103-4b43-b717-4e0a4f23007b" providerId="ADAL" clId="{6CFFA57A-418E-4D2A-A8EC-006AAADF8931}" dt="2023-09-07T20:44:53.989" v="212" actId="478"/>
          <ac:picMkLst>
            <pc:docMk/>
            <pc:sldMk cId="3557306197" sldId="256"/>
            <ac:picMk id="25" creationId="{8293AE02-3882-5B56-51B4-5BDDF670B981}"/>
          </ac:picMkLst>
        </pc:picChg>
        <pc:picChg chg="add del mod">
          <ac:chgData name="Lili Ye (Student)" userId="29ede785-e103-4b43-b717-4e0a4f23007b" providerId="ADAL" clId="{6CFFA57A-418E-4D2A-A8EC-006AAADF8931}" dt="2023-09-07T20:44:54.832" v="213" actId="478"/>
          <ac:picMkLst>
            <pc:docMk/>
            <pc:sldMk cId="3557306197" sldId="256"/>
            <ac:picMk id="27" creationId="{DD87552B-5541-D6E0-2348-C848043295E2}"/>
          </ac:picMkLst>
        </pc:picChg>
        <pc:picChg chg="mod">
          <ac:chgData name="Lili Ye (Student)" userId="29ede785-e103-4b43-b717-4e0a4f23007b" providerId="ADAL" clId="{6CFFA57A-418E-4D2A-A8EC-006AAADF8931}" dt="2023-09-07T20:11:04.240" v="32" actId="1035"/>
          <ac:picMkLst>
            <pc:docMk/>
            <pc:sldMk cId="3557306197" sldId="256"/>
            <ac:picMk id="35" creationId="{818A6DD3-ADEC-C752-F5B9-61D041A6BA6C}"/>
          </ac:picMkLst>
        </pc:picChg>
        <pc:picChg chg="mod">
          <ac:chgData name="Lili Ye (Student)" userId="29ede785-e103-4b43-b717-4e0a4f23007b" providerId="ADAL" clId="{6CFFA57A-418E-4D2A-A8EC-006AAADF8931}" dt="2023-09-07T20:11:04.240" v="32" actId="1035"/>
          <ac:picMkLst>
            <pc:docMk/>
            <pc:sldMk cId="3557306197" sldId="256"/>
            <ac:picMk id="1026" creationId="{C49C797E-50D8-40AB-1D92-133B80EEB95D}"/>
          </ac:picMkLst>
        </pc:picChg>
        <pc:cxnChg chg="mod">
          <ac:chgData name="Lili Ye (Student)" userId="29ede785-e103-4b43-b717-4e0a4f23007b" providerId="ADAL" clId="{6CFFA57A-418E-4D2A-A8EC-006AAADF8931}" dt="2023-09-07T20:11:04.240" v="32" actId="1035"/>
          <ac:cxnSpMkLst>
            <pc:docMk/>
            <pc:sldMk cId="3557306197" sldId="256"/>
            <ac:cxnSpMk id="79" creationId="{C9540AF7-157A-391F-7017-6B49F47E1D21}"/>
          </ac:cxnSpMkLst>
        </pc:cxnChg>
        <pc:cxnChg chg="mod">
          <ac:chgData name="Lili Ye (Student)" userId="29ede785-e103-4b43-b717-4e0a4f23007b" providerId="ADAL" clId="{6CFFA57A-418E-4D2A-A8EC-006AAADF8931}" dt="2023-09-07T20:11:04.240" v="32" actId="1035"/>
          <ac:cxnSpMkLst>
            <pc:docMk/>
            <pc:sldMk cId="3557306197" sldId="256"/>
            <ac:cxnSpMk id="83" creationId="{732150E5-587F-FD35-DA00-2030D5C6DEB1}"/>
          </ac:cxnSpMkLst>
        </pc:cxnChg>
        <pc:cxnChg chg="mod">
          <ac:chgData name="Lili Ye (Student)" userId="29ede785-e103-4b43-b717-4e0a4f23007b" providerId="ADAL" clId="{6CFFA57A-418E-4D2A-A8EC-006AAADF8931}" dt="2023-09-07T20:11:04.240" v="32" actId="1035"/>
          <ac:cxnSpMkLst>
            <pc:docMk/>
            <pc:sldMk cId="3557306197" sldId="256"/>
            <ac:cxnSpMk id="89" creationId="{2F215DAD-F1B2-3D1C-2A54-A7442D2F4353}"/>
          </ac:cxnSpMkLst>
        </pc:cxnChg>
        <pc:cxnChg chg="mod">
          <ac:chgData name="Lili Ye (Student)" userId="29ede785-e103-4b43-b717-4e0a4f23007b" providerId="ADAL" clId="{6CFFA57A-418E-4D2A-A8EC-006AAADF8931}" dt="2023-09-07T20:11:04.240" v="32" actId="1035"/>
          <ac:cxnSpMkLst>
            <pc:docMk/>
            <pc:sldMk cId="3557306197" sldId="256"/>
            <ac:cxnSpMk id="92" creationId="{45A39728-136E-E6D5-2945-B883716C9D6E}"/>
          </ac:cxnSpMkLst>
        </pc:cxnChg>
        <pc:cxnChg chg="mod">
          <ac:chgData name="Lili Ye (Student)" userId="29ede785-e103-4b43-b717-4e0a4f23007b" providerId="ADAL" clId="{6CFFA57A-418E-4D2A-A8EC-006AAADF8931}" dt="2023-09-07T20:11:04.240" v="32" actId="1035"/>
          <ac:cxnSpMkLst>
            <pc:docMk/>
            <pc:sldMk cId="3557306197" sldId="256"/>
            <ac:cxnSpMk id="94" creationId="{97B5827E-4CFE-FBEC-EEDB-339AFED3BA6D}"/>
          </ac:cxnSpMkLst>
        </pc:cxnChg>
        <pc:cxnChg chg="mod">
          <ac:chgData name="Lili Ye (Student)" userId="29ede785-e103-4b43-b717-4e0a4f23007b" providerId="ADAL" clId="{6CFFA57A-418E-4D2A-A8EC-006AAADF8931}" dt="2023-09-07T20:11:04.240" v="32" actId="1035"/>
          <ac:cxnSpMkLst>
            <pc:docMk/>
            <pc:sldMk cId="3557306197" sldId="256"/>
            <ac:cxnSpMk id="101" creationId="{BF9092B3-14D3-4F69-41BB-1ABF58211070}"/>
          </ac:cxnSpMkLst>
        </pc:cxnChg>
        <pc:cxnChg chg="mod">
          <ac:chgData name="Lili Ye (Student)" userId="29ede785-e103-4b43-b717-4e0a4f23007b" providerId="ADAL" clId="{6CFFA57A-418E-4D2A-A8EC-006AAADF8931}" dt="2023-09-07T20:11:04.240" v="32" actId="1035"/>
          <ac:cxnSpMkLst>
            <pc:docMk/>
            <pc:sldMk cId="3557306197" sldId="256"/>
            <ac:cxnSpMk id="104" creationId="{12D80218-E09E-C1BC-9BF6-4641A5BB93E6}"/>
          </ac:cxnSpMkLst>
        </pc:cxnChg>
        <pc:cxnChg chg="mod">
          <ac:chgData name="Lili Ye (Student)" userId="29ede785-e103-4b43-b717-4e0a4f23007b" providerId="ADAL" clId="{6CFFA57A-418E-4D2A-A8EC-006AAADF8931}" dt="2023-09-07T20:11:04.240" v="32" actId="1035"/>
          <ac:cxnSpMkLst>
            <pc:docMk/>
            <pc:sldMk cId="3557306197" sldId="256"/>
            <ac:cxnSpMk id="111" creationId="{5A1C2095-0313-6D32-1FC8-04DCDDC6D5A4}"/>
          </ac:cxnSpMkLst>
        </pc:cxnChg>
        <pc:cxnChg chg="mod">
          <ac:chgData name="Lili Ye (Student)" userId="29ede785-e103-4b43-b717-4e0a4f23007b" providerId="ADAL" clId="{6CFFA57A-418E-4D2A-A8EC-006AAADF8931}" dt="2023-09-07T20:11:04.240" v="32" actId="1035"/>
          <ac:cxnSpMkLst>
            <pc:docMk/>
            <pc:sldMk cId="3557306197" sldId="256"/>
            <ac:cxnSpMk id="119" creationId="{6177A975-33E7-6E44-C904-0EB9D67F324F}"/>
          </ac:cxnSpMkLst>
        </pc:cxnChg>
        <pc:cxnChg chg="mod">
          <ac:chgData name="Lili Ye (Student)" userId="29ede785-e103-4b43-b717-4e0a4f23007b" providerId="ADAL" clId="{6CFFA57A-418E-4D2A-A8EC-006AAADF8931}" dt="2023-09-07T20:11:04.240" v="32" actId="1035"/>
          <ac:cxnSpMkLst>
            <pc:docMk/>
            <pc:sldMk cId="3557306197" sldId="256"/>
            <ac:cxnSpMk id="133" creationId="{53CF503B-D6AF-1A6D-762B-D77432894B8C}"/>
          </ac:cxnSpMkLst>
        </pc:cxnChg>
        <pc:cxnChg chg="mod">
          <ac:chgData name="Lili Ye (Student)" userId="29ede785-e103-4b43-b717-4e0a4f23007b" providerId="ADAL" clId="{6CFFA57A-418E-4D2A-A8EC-006AAADF8931}" dt="2023-09-07T20:11:04.240" v="32" actId="1035"/>
          <ac:cxnSpMkLst>
            <pc:docMk/>
            <pc:sldMk cId="3557306197" sldId="256"/>
            <ac:cxnSpMk id="134" creationId="{CA780CA1-2F66-4F72-16EA-6C00EC7562BF}"/>
          </ac:cxnSpMkLst>
        </pc:cxnChg>
      </pc:sldChg>
    </pc:docChg>
  </pc:docChgLst>
  <pc:docChgLst>
    <pc:chgData name="Li-Li Ye (Student)" userId="29ede785-e103-4b43-b717-4e0a4f23007b" providerId="ADAL" clId="{F6B0D5ED-7DB8-480F-BDE8-19C1336213CE}"/>
    <pc:docChg chg="addSld modSld">
      <pc:chgData name="Li-Li Ye (Student)" userId="29ede785-e103-4b43-b717-4e0a4f23007b" providerId="ADAL" clId="{F6B0D5ED-7DB8-480F-BDE8-19C1336213CE}" dt="2023-09-26T23:53:40.835" v="3" actId="732"/>
      <pc:docMkLst>
        <pc:docMk/>
      </pc:docMkLst>
      <pc:sldChg chg="addSp modSp">
        <pc:chgData name="Li-Li Ye (Student)" userId="29ede785-e103-4b43-b717-4e0a4f23007b" providerId="ADAL" clId="{F6B0D5ED-7DB8-480F-BDE8-19C1336213CE}" dt="2023-09-26T23:52:39.807" v="0" actId="164"/>
        <pc:sldMkLst>
          <pc:docMk/>
          <pc:sldMk cId="3557306197" sldId="256"/>
        </pc:sldMkLst>
        <pc:spChg chg="mod">
          <ac:chgData name="Li-Li Ye (Student)" userId="29ede785-e103-4b43-b717-4e0a4f23007b" providerId="ADAL" clId="{F6B0D5ED-7DB8-480F-BDE8-19C1336213CE}" dt="2023-09-26T23:52:39.807" v="0" actId="164"/>
          <ac:spMkLst>
            <pc:docMk/>
            <pc:sldMk cId="3557306197" sldId="256"/>
            <ac:spMk id="6" creationId="{E5CB388E-084F-97FC-A794-19689542DF98}"/>
          </ac:spMkLst>
        </pc:spChg>
        <pc:spChg chg="mod">
          <ac:chgData name="Li-Li Ye (Student)" userId="29ede785-e103-4b43-b717-4e0a4f23007b" providerId="ADAL" clId="{F6B0D5ED-7DB8-480F-BDE8-19C1336213CE}" dt="2023-09-26T23:52:39.807" v="0" actId="164"/>
          <ac:spMkLst>
            <pc:docMk/>
            <pc:sldMk cId="3557306197" sldId="256"/>
            <ac:spMk id="9" creationId="{2D5E8281-0AF9-552A-66DF-8451B41D882A}"/>
          </ac:spMkLst>
        </pc:spChg>
        <pc:spChg chg="mod">
          <ac:chgData name="Li-Li Ye (Student)" userId="29ede785-e103-4b43-b717-4e0a4f23007b" providerId="ADAL" clId="{F6B0D5ED-7DB8-480F-BDE8-19C1336213CE}" dt="2023-09-26T23:52:39.807" v="0" actId="164"/>
          <ac:spMkLst>
            <pc:docMk/>
            <pc:sldMk cId="3557306197" sldId="256"/>
            <ac:spMk id="11" creationId="{31428889-4424-5D5E-8750-C0AF098CD82B}"/>
          </ac:spMkLst>
        </pc:spChg>
        <pc:spChg chg="mod">
          <ac:chgData name="Li-Li Ye (Student)" userId="29ede785-e103-4b43-b717-4e0a4f23007b" providerId="ADAL" clId="{F6B0D5ED-7DB8-480F-BDE8-19C1336213CE}" dt="2023-09-26T23:52:39.807" v="0" actId="164"/>
          <ac:spMkLst>
            <pc:docMk/>
            <pc:sldMk cId="3557306197" sldId="256"/>
            <ac:spMk id="39" creationId="{A18C74C2-2065-C1A1-4605-4E61F3C6C98A}"/>
          </ac:spMkLst>
        </pc:spChg>
        <pc:spChg chg="mod">
          <ac:chgData name="Li-Li Ye (Student)" userId="29ede785-e103-4b43-b717-4e0a4f23007b" providerId="ADAL" clId="{F6B0D5ED-7DB8-480F-BDE8-19C1336213CE}" dt="2023-09-26T23:52:39.807" v="0" actId="164"/>
          <ac:spMkLst>
            <pc:docMk/>
            <pc:sldMk cId="3557306197" sldId="256"/>
            <ac:spMk id="41" creationId="{9D77A3DC-FA6E-6885-8C52-17FEEF43688C}"/>
          </ac:spMkLst>
        </pc:spChg>
        <pc:spChg chg="mod">
          <ac:chgData name="Li-Li Ye (Student)" userId="29ede785-e103-4b43-b717-4e0a4f23007b" providerId="ADAL" clId="{F6B0D5ED-7DB8-480F-BDE8-19C1336213CE}" dt="2023-09-26T23:52:39.807" v="0" actId="164"/>
          <ac:spMkLst>
            <pc:docMk/>
            <pc:sldMk cId="3557306197" sldId="256"/>
            <ac:spMk id="42" creationId="{327CB484-3591-8A05-4305-688A97258661}"/>
          </ac:spMkLst>
        </pc:spChg>
        <pc:spChg chg="mod">
          <ac:chgData name="Li-Li Ye (Student)" userId="29ede785-e103-4b43-b717-4e0a4f23007b" providerId="ADAL" clId="{F6B0D5ED-7DB8-480F-BDE8-19C1336213CE}" dt="2023-09-26T23:52:39.807" v="0" actId="164"/>
          <ac:spMkLst>
            <pc:docMk/>
            <pc:sldMk cId="3557306197" sldId="256"/>
            <ac:spMk id="51" creationId="{80448532-BD65-FFB7-04FB-90504C9A0222}"/>
          </ac:spMkLst>
        </pc:spChg>
        <pc:spChg chg="mod">
          <ac:chgData name="Li-Li Ye (Student)" userId="29ede785-e103-4b43-b717-4e0a4f23007b" providerId="ADAL" clId="{F6B0D5ED-7DB8-480F-BDE8-19C1336213CE}" dt="2023-09-26T23:52:39.807" v="0" actId="164"/>
          <ac:spMkLst>
            <pc:docMk/>
            <pc:sldMk cId="3557306197" sldId="256"/>
            <ac:spMk id="52" creationId="{53CF9E8D-8ED4-C41D-8C0E-E738DABAF16B}"/>
          </ac:spMkLst>
        </pc:spChg>
        <pc:spChg chg="mod">
          <ac:chgData name="Li-Li Ye (Student)" userId="29ede785-e103-4b43-b717-4e0a4f23007b" providerId="ADAL" clId="{F6B0D5ED-7DB8-480F-BDE8-19C1336213CE}" dt="2023-09-26T23:52:39.807" v="0" actId="164"/>
          <ac:spMkLst>
            <pc:docMk/>
            <pc:sldMk cId="3557306197" sldId="256"/>
            <ac:spMk id="80" creationId="{3C58E3C0-E618-EE29-8DFD-4B6FE63F5799}"/>
          </ac:spMkLst>
        </pc:spChg>
        <pc:spChg chg="mod">
          <ac:chgData name="Li-Li Ye (Student)" userId="29ede785-e103-4b43-b717-4e0a4f23007b" providerId="ADAL" clId="{F6B0D5ED-7DB8-480F-BDE8-19C1336213CE}" dt="2023-09-26T23:52:39.807" v="0" actId="164"/>
          <ac:spMkLst>
            <pc:docMk/>
            <pc:sldMk cId="3557306197" sldId="256"/>
            <ac:spMk id="81" creationId="{D35BD46A-69EA-CBBC-019C-4DB83456B1C1}"/>
          </ac:spMkLst>
        </pc:spChg>
        <pc:spChg chg="mod">
          <ac:chgData name="Li-Li Ye (Student)" userId="29ede785-e103-4b43-b717-4e0a4f23007b" providerId="ADAL" clId="{F6B0D5ED-7DB8-480F-BDE8-19C1336213CE}" dt="2023-09-26T23:52:39.807" v="0" actId="164"/>
          <ac:spMkLst>
            <pc:docMk/>
            <pc:sldMk cId="3557306197" sldId="256"/>
            <ac:spMk id="82" creationId="{FD8D8D0B-9829-9803-A5C3-5A9B117181E1}"/>
          </ac:spMkLst>
        </pc:spChg>
        <pc:spChg chg="mod">
          <ac:chgData name="Li-Li Ye (Student)" userId="29ede785-e103-4b43-b717-4e0a4f23007b" providerId="ADAL" clId="{F6B0D5ED-7DB8-480F-BDE8-19C1336213CE}" dt="2023-09-26T23:52:39.807" v="0" actId="164"/>
          <ac:spMkLst>
            <pc:docMk/>
            <pc:sldMk cId="3557306197" sldId="256"/>
            <ac:spMk id="86" creationId="{575FD02F-EEC3-7AA2-AF39-4D561D6C3156}"/>
          </ac:spMkLst>
        </pc:spChg>
        <pc:spChg chg="mod">
          <ac:chgData name="Li-Li Ye (Student)" userId="29ede785-e103-4b43-b717-4e0a4f23007b" providerId="ADAL" clId="{F6B0D5ED-7DB8-480F-BDE8-19C1336213CE}" dt="2023-09-26T23:52:39.807" v="0" actId="164"/>
          <ac:spMkLst>
            <pc:docMk/>
            <pc:sldMk cId="3557306197" sldId="256"/>
            <ac:spMk id="93" creationId="{DF4BEB29-B5A8-3487-3C95-0D0673670D5B}"/>
          </ac:spMkLst>
        </pc:spChg>
        <pc:spChg chg="mod">
          <ac:chgData name="Li-Li Ye (Student)" userId="29ede785-e103-4b43-b717-4e0a4f23007b" providerId="ADAL" clId="{F6B0D5ED-7DB8-480F-BDE8-19C1336213CE}" dt="2023-09-26T23:52:39.807" v="0" actId="164"/>
          <ac:spMkLst>
            <pc:docMk/>
            <pc:sldMk cId="3557306197" sldId="256"/>
            <ac:spMk id="99" creationId="{BDCF510C-53F2-CC2D-851F-2D7A2DADADC3}"/>
          </ac:spMkLst>
        </pc:spChg>
        <pc:spChg chg="mod">
          <ac:chgData name="Li-Li Ye (Student)" userId="29ede785-e103-4b43-b717-4e0a4f23007b" providerId="ADAL" clId="{F6B0D5ED-7DB8-480F-BDE8-19C1336213CE}" dt="2023-09-26T23:52:39.807" v="0" actId="164"/>
          <ac:spMkLst>
            <pc:docMk/>
            <pc:sldMk cId="3557306197" sldId="256"/>
            <ac:spMk id="100" creationId="{EB5D129E-0152-12C2-DE30-752034B31872}"/>
          </ac:spMkLst>
        </pc:spChg>
        <pc:spChg chg="mod">
          <ac:chgData name="Li-Li Ye (Student)" userId="29ede785-e103-4b43-b717-4e0a4f23007b" providerId="ADAL" clId="{F6B0D5ED-7DB8-480F-BDE8-19C1336213CE}" dt="2023-09-26T23:52:39.807" v="0" actId="164"/>
          <ac:spMkLst>
            <pc:docMk/>
            <pc:sldMk cId="3557306197" sldId="256"/>
            <ac:spMk id="108" creationId="{53920ABA-FDF1-8E35-742F-583E47E92906}"/>
          </ac:spMkLst>
        </pc:spChg>
        <pc:spChg chg="mod">
          <ac:chgData name="Li-Li Ye (Student)" userId="29ede785-e103-4b43-b717-4e0a4f23007b" providerId="ADAL" clId="{F6B0D5ED-7DB8-480F-BDE8-19C1336213CE}" dt="2023-09-26T23:52:39.807" v="0" actId="164"/>
          <ac:spMkLst>
            <pc:docMk/>
            <pc:sldMk cId="3557306197" sldId="256"/>
            <ac:spMk id="113" creationId="{9E9B7166-9FE2-BA31-E467-5DE16397926A}"/>
          </ac:spMkLst>
        </pc:spChg>
        <pc:spChg chg="mod">
          <ac:chgData name="Li-Li Ye (Student)" userId="29ede785-e103-4b43-b717-4e0a4f23007b" providerId="ADAL" clId="{F6B0D5ED-7DB8-480F-BDE8-19C1336213CE}" dt="2023-09-26T23:52:39.807" v="0" actId="164"/>
          <ac:spMkLst>
            <pc:docMk/>
            <pc:sldMk cId="3557306197" sldId="256"/>
            <ac:spMk id="120" creationId="{8FABC34F-DF30-910F-31F1-21AA6D39AE28}"/>
          </ac:spMkLst>
        </pc:spChg>
        <pc:spChg chg="mod">
          <ac:chgData name="Li-Li Ye (Student)" userId="29ede785-e103-4b43-b717-4e0a4f23007b" providerId="ADAL" clId="{F6B0D5ED-7DB8-480F-BDE8-19C1336213CE}" dt="2023-09-26T23:52:39.807" v="0" actId="164"/>
          <ac:spMkLst>
            <pc:docMk/>
            <pc:sldMk cId="3557306197" sldId="256"/>
            <ac:spMk id="121" creationId="{94CD6758-6B37-B71E-EBBD-DB799ADFA85A}"/>
          </ac:spMkLst>
        </pc:spChg>
        <pc:grpChg chg="add mod">
          <ac:chgData name="Li-Li Ye (Student)" userId="29ede785-e103-4b43-b717-4e0a4f23007b" providerId="ADAL" clId="{F6B0D5ED-7DB8-480F-BDE8-19C1336213CE}" dt="2023-09-26T23:52:39.807" v="0" actId="164"/>
          <ac:grpSpMkLst>
            <pc:docMk/>
            <pc:sldMk cId="3557306197" sldId="256"/>
            <ac:grpSpMk id="4" creationId="{58F9C70D-4350-8449-927A-5A4D3DB27F0E}"/>
          </ac:grpSpMkLst>
        </pc:grpChg>
        <pc:grpChg chg="mod">
          <ac:chgData name="Li-Li Ye (Student)" userId="29ede785-e103-4b43-b717-4e0a4f23007b" providerId="ADAL" clId="{F6B0D5ED-7DB8-480F-BDE8-19C1336213CE}" dt="2023-09-26T23:52:39.807" v="0" actId="164"/>
          <ac:grpSpMkLst>
            <pc:docMk/>
            <pc:sldMk cId="3557306197" sldId="256"/>
            <ac:grpSpMk id="23" creationId="{E857DC4C-A5AA-5C92-AC27-C48498BE2502}"/>
          </ac:grpSpMkLst>
        </pc:grpChg>
        <pc:grpChg chg="mod">
          <ac:chgData name="Li-Li Ye (Student)" userId="29ede785-e103-4b43-b717-4e0a4f23007b" providerId="ADAL" clId="{F6B0D5ED-7DB8-480F-BDE8-19C1336213CE}" dt="2023-09-26T23:52:39.807" v="0" actId="164"/>
          <ac:grpSpMkLst>
            <pc:docMk/>
            <pc:sldMk cId="3557306197" sldId="256"/>
            <ac:grpSpMk id="95" creationId="{7EC621B1-5D6B-5CC7-DF9B-9A237B0DE2CE}"/>
          </ac:grpSpMkLst>
        </pc:grpChg>
        <pc:grpChg chg="mod">
          <ac:chgData name="Li-Li Ye (Student)" userId="29ede785-e103-4b43-b717-4e0a4f23007b" providerId="ADAL" clId="{F6B0D5ED-7DB8-480F-BDE8-19C1336213CE}" dt="2023-09-26T23:52:39.807" v="0" actId="164"/>
          <ac:grpSpMkLst>
            <pc:docMk/>
            <pc:sldMk cId="3557306197" sldId="256"/>
            <ac:grpSpMk id="102" creationId="{C7D52A93-6AD4-3CEF-B079-82845A3F0AAA}"/>
          </ac:grpSpMkLst>
        </pc:grpChg>
        <pc:grpChg chg="mod">
          <ac:chgData name="Li-Li Ye (Student)" userId="29ede785-e103-4b43-b717-4e0a4f23007b" providerId="ADAL" clId="{F6B0D5ED-7DB8-480F-BDE8-19C1336213CE}" dt="2023-09-26T23:52:39.807" v="0" actId="164"/>
          <ac:grpSpMkLst>
            <pc:docMk/>
            <pc:sldMk cId="3557306197" sldId="256"/>
            <ac:grpSpMk id="107" creationId="{6EFD7817-CBD9-D63E-C77F-D29455C26451}"/>
          </ac:grpSpMkLst>
        </pc:grpChg>
        <pc:grpChg chg="mod">
          <ac:chgData name="Li-Li Ye (Student)" userId="29ede785-e103-4b43-b717-4e0a4f23007b" providerId="ADAL" clId="{F6B0D5ED-7DB8-480F-BDE8-19C1336213CE}" dt="2023-09-26T23:52:39.807" v="0" actId="164"/>
          <ac:grpSpMkLst>
            <pc:docMk/>
            <pc:sldMk cId="3557306197" sldId="256"/>
            <ac:grpSpMk id="114" creationId="{B97F9F8F-308D-AC50-A49E-E90D4AAF0397}"/>
          </ac:grpSpMkLst>
        </pc:grpChg>
        <pc:grpChg chg="mod">
          <ac:chgData name="Li-Li Ye (Student)" userId="29ede785-e103-4b43-b717-4e0a4f23007b" providerId="ADAL" clId="{F6B0D5ED-7DB8-480F-BDE8-19C1336213CE}" dt="2023-09-26T23:52:39.807" v="0" actId="164"/>
          <ac:grpSpMkLst>
            <pc:docMk/>
            <pc:sldMk cId="3557306197" sldId="256"/>
            <ac:grpSpMk id="118" creationId="{8CFE34DA-E5C7-4AAB-AF2B-2EBD2B901A87}"/>
          </ac:grpSpMkLst>
        </pc:grpChg>
        <pc:picChg chg="mod">
          <ac:chgData name="Li-Li Ye (Student)" userId="29ede785-e103-4b43-b717-4e0a4f23007b" providerId="ADAL" clId="{F6B0D5ED-7DB8-480F-BDE8-19C1336213CE}" dt="2023-09-26T23:52:39.807" v="0" actId="164"/>
          <ac:picMkLst>
            <pc:docMk/>
            <pc:sldMk cId="3557306197" sldId="256"/>
            <ac:picMk id="10" creationId="{B0F9CD60-C3F7-AAA6-5737-92DDE606D938}"/>
          </ac:picMkLst>
        </pc:picChg>
        <pc:picChg chg="mod">
          <ac:chgData name="Li-Li Ye (Student)" userId="29ede785-e103-4b43-b717-4e0a4f23007b" providerId="ADAL" clId="{F6B0D5ED-7DB8-480F-BDE8-19C1336213CE}" dt="2023-09-26T23:52:39.807" v="0" actId="164"/>
          <ac:picMkLst>
            <pc:docMk/>
            <pc:sldMk cId="3557306197" sldId="256"/>
            <ac:picMk id="13" creationId="{A637C1D7-59C8-829D-32DA-9E50C4D0BA5A}"/>
          </ac:picMkLst>
        </pc:picChg>
        <pc:picChg chg="mod">
          <ac:chgData name="Li-Li Ye (Student)" userId="29ede785-e103-4b43-b717-4e0a4f23007b" providerId="ADAL" clId="{F6B0D5ED-7DB8-480F-BDE8-19C1336213CE}" dt="2023-09-26T23:52:39.807" v="0" actId="164"/>
          <ac:picMkLst>
            <pc:docMk/>
            <pc:sldMk cId="3557306197" sldId="256"/>
            <ac:picMk id="15" creationId="{CD4A7718-D7FE-2BF4-7577-D6627AFFBD02}"/>
          </ac:picMkLst>
        </pc:picChg>
        <pc:picChg chg="mod">
          <ac:chgData name="Li-Li Ye (Student)" userId="29ede785-e103-4b43-b717-4e0a4f23007b" providerId="ADAL" clId="{F6B0D5ED-7DB8-480F-BDE8-19C1336213CE}" dt="2023-09-26T23:52:39.807" v="0" actId="164"/>
          <ac:picMkLst>
            <pc:docMk/>
            <pc:sldMk cId="3557306197" sldId="256"/>
            <ac:picMk id="1026" creationId="{C49C797E-50D8-40AB-1D92-133B80EEB95D}"/>
          </ac:picMkLst>
        </pc:picChg>
        <pc:cxnChg chg="mod">
          <ac:chgData name="Li-Li Ye (Student)" userId="29ede785-e103-4b43-b717-4e0a4f23007b" providerId="ADAL" clId="{F6B0D5ED-7DB8-480F-BDE8-19C1336213CE}" dt="2023-09-26T23:52:39.807" v="0" actId="164"/>
          <ac:cxnSpMkLst>
            <pc:docMk/>
            <pc:sldMk cId="3557306197" sldId="256"/>
            <ac:cxnSpMk id="79" creationId="{C9540AF7-157A-391F-7017-6B49F47E1D21}"/>
          </ac:cxnSpMkLst>
        </pc:cxnChg>
        <pc:cxnChg chg="mod">
          <ac:chgData name="Li-Li Ye (Student)" userId="29ede785-e103-4b43-b717-4e0a4f23007b" providerId="ADAL" clId="{F6B0D5ED-7DB8-480F-BDE8-19C1336213CE}" dt="2023-09-26T23:52:39.807" v="0" actId="164"/>
          <ac:cxnSpMkLst>
            <pc:docMk/>
            <pc:sldMk cId="3557306197" sldId="256"/>
            <ac:cxnSpMk id="83" creationId="{732150E5-587F-FD35-DA00-2030D5C6DEB1}"/>
          </ac:cxnSpMkLst>
        </pc:cxnChg>
        <pc:cxnChg chg="mod">
          <ac:chgData name="Li-Li Ye (Student)" userId="29ede785-e103-4b43-b717-4e0a4f23007b" providerId="ADAL" clId="{F6B0D5ED-7DB8-480F-BDE8-19C1336213CE}" dt="2023-09-26T23:52:39.807" v="0" actId="164"/>
          <ac:cxnSpMkLst>
            <pc:docMk/>
            <pc:sldMk cId="3557306197" sldId="256"/>
            <ac:cxnSpMk id="89" creationId="{2F215DAD-F1B2-3D1C-2A54-A7442D2F4353}"/>
          </ac:cxnSpMkLst>
        </pc:cxnChg>
        <pc:cxnChg chg="mod">
          <ac:chgData name="Li-Li Ye (Student)" userId="29ede785-e103-4b43-b717-4e0a4f23007b" providerId="ADAL" clId="{F6B0D5ED-7DB8-480F-BDE8-19C1336213CE}" dt="2023-09-26T23:52:39.807" v="0" actId="164"/>
          <ac:cxnSpMkLst>
            <pc:docMk/>
            <pc:sldMk cId="3557306197" sldId="256"/>
            <ac:cxnSpMk id="92" creationId="{45A39728-136E-E6D5-2945-B883716C9D6E}"/>
          </ac:cxnSpMkLst>
        </pc:cxnChg>
        <pc:cxnChg chg="mod">
          <ac:chgData name="Li-Li Ye (Student)" userId="29ede785-e103-4b43-b717-4e0a4f23007b" providerId="ADAL" clId="{F6B0D5ED-7DB8-480F-BDE8-19C1336213CE}" dt="2023-09-26T23:52:39.807" v="0" actId="164"/>
          <ac:cxnSpMkLst>
            <pc:docMk/>
            <pc:sldMk cId="3557306197" sldId="256"/>
            <ac:cxnSpMk id="94" creationId="{97B5827E-4CFE-FBEC-EEDB-339AFED3BA6D}"/>
          </ac:cxnSpMkLst>
        </pc:cxnChg>
        <pc:cxnChg chg="mod">
          <ac:chgData name="Li-Li Ye (Student)" userId="29ede785-e103-4b43-b717-4e0a4f23007b" providerId="ADAL" clId="{F6B0D5ED-7DB8-480F-BDE8-19C1336213CE}" dt="2023-09-26T23:52:39.807" v="0" actId="164"/>
          <ac:cxnSpMkLst>
            <pc:docMk/>
            <pc:sldMk cId="3557306197" sldId="256"/>
            <ac:cxnSpMk id="101" creationId="{BF9092B3-14D3-4F69-41BB-1ABF58211070}"/>
          </ac:cxnSpMkLst>
        </pc:cxnChg>
        <pc:cxnChg chg="mod">
          <ac:chgData name="Li-Li Ye (Student)" userId="29ede785-e103-4b43-b717-4e0a4f23007b" providerId="ADAL" clId="{F6B0D5ED-7DB8-480F-BDE8-19C1336213CE}" dt="2023-09-26T23:52:39.807" v="0" actId="164"/>
          <ac:cxnSpMkLst>
            <pc:docMk/>
            <pc:sldMk cId="3557306197" sldId="256"/>
            <ac:cxnSpMk id="104" creationId="{12D80218-E09E-C1BC-9BF6-4641A5BB93E6}"/>
          </ac:cxnSpMkLst>
        </pc:cxnChg>
        <pc:cxnChg chg="mod">
          <ac:chgData name="Li-Li Ye (Student)" userId="29ede785-e103-4b43-b717-4e0a4f23007b" providerId="ADAL" clId="{F6B0D5ED-7DB8-480F-BDE8-19C1336213CE}" dt="2023-09-26T23:52:39.807" v="0" actId="164"/>
          <ac:cxnSpMkLst>
            <pc:docMk/>
            <pc:sldMk cId="3557306197" sldId="256"/>
            <ac:cxnSpMk id="111" creationId="{5A1C2095-0313-6D32-1FC8-04DCDDC6D5A4}"/>
          </ac:cxnSpMkLst>
        </pc:cxnChg>
        <pc:cxnChg chg="mod">
          <ac:chgData name="Li-Li Ye (Student)" userId="29ede785-e103-4b43-b717-4e0a4f23007b" providerId="ADAL" clId="{F6B0D5ED-7DB8-480F-BDE8-19C1336213CE}" dt="2023-09-26T23:52:39.807" v="0" actId="164"/>
          <ac:cxnSpMkLst>
            <pc:docMk/>
            <pc:sldMk cId="3557306197" sldId="256"/>
            <ac:cxnSpMk id="119" creationId="{6177A975-33E7-6E44-C904-0EB9D67F324F}"/>
          </ac:cxnSpMkLst>
        </pc:cxnChg>
        <pc:cxnChg chg="mod">
          <ac:chgData name="Li-Li Ye (Student)" userId="29ede785-e103-4b43-b717-4e0a4f23007b" providerId="ADAL" clId="{F6B0D5ED-7DB8-480F-BDE8-19C1336213CE}" dt="2023-09-26T23:52:39.807" v="0" actId="164"/>
          <ac:cxnSpMkLst>
            <pc:docMk/>
            <pc:sldMk cId="3557306197" sldId="256"/>
            <ac:cxnSpMk id="133" creationId="{53CF503B-D6AF-1A6D-762B-D77432894B8C}"/>
          </ac:cxnSpMkLst>
        </pc:cxnChg>
        <pc:cxnChg chg="mod">
          <ac:chgData name="Li-Li Ye (Student)" userId="29ede785-e103-4b43-b717-4e0a4f23007b" providerId="ADAL" clId="{F6B0D5ED-7DB8-480F-BDE8-19C1336213CE}" dt="2023-09-26T23:52:39.807" v="0" actId="164"/>
          <ac:cxnSpMkLst>
            <pc:docMk/>
            <pc:sldMk cId="3557306197" sldId="256"/>
            <ac:cxnSpMk id="134" creationId="{CA780CA1-2F66-4F72-16EA-6C00EC7562BF}"/>
          </ac:cxnSpMkLst>
        </pc:cxnChg>
      </pc:sldChg>
      <pc:sldChg chg="addSp delSp modSp new mod">
        <pc:chgData name="Li-Li Ye (Student)" userId="29ede785-e103-4b43-b717-4e0a4f23007b" providerId="ADAL" clId="{F6B0D5ED-7DB8-480F-BDE8-19C1336213CE}" dt="2023-09-26T23:53:40.835" v="3" actId="732"/>
        <pc:sldMkLst>
          <pc:docMk/>
          <pc:sldMk cId="4044931876" sldId="257"/>
        </pc:sldMkLst>
        <pc:spChg chg="del">
          <ac:chgData name="Li-Li Ye (Student)" userId="29ede785-e103-4b43-b717-4e0a4f23007b" providerId="ADAL" clId="{F6B0D5ED-7DB8-480F-BDE8-19C1336213CE}" dt="2023-09-26T23:53:24.913" v="2"/>
          <ac:spMkLst>
            <pc:docMk/>
            <pc:sldMk cId="4044931876" sldId="257"/>
            <ac:spMk id="3" creationId="{2B9EBC71-65B5-EEEC-EC0B-1079074EBC76}"/>
          </ac:spMkLst>
        </pc:spChg>
        <pc:picChg chg="add mod modCrop">
          <ac:chgData name="Li-Li Ye (Student)" userId="29ede785-e103-4b43-b717-4e0a4f23007b" providerId="ADAL" clId="{F6B0D5ED-7DB8-480F-BDE8-19C1336213CE}" dt="2023-09-26T23:53:40.835" v="3" actId="732"/>
          <ac:picMkLst>
            <pc:docMk/>
            <pc:sldMk cId="4044931876" sldId="257"/>
            <ac:picMk id="5" creationId="{FCF4DE77-9B81-2413-14A3-63059F308E4B}"/>
          </ac:picMkLst>
        </pc:picChg>
      </pc:sldChg>
    </pc:docChg>
  </pc:docChgLst>
  <pc:docChgLst>
    <pc:chgData name="Li-Li Ye (Student)" userId="29ede785-e103-4b43-b717-4e0a4f23007b" providerId="ADAL" clId="{CF441586-CB2B-4DD7-8E52-985D3E1CC80F}"/>
    <pc:docChg chg="undo custSel addSld delSld modSld">
      <pc:chgData name="Li-Li Ye (Student)" userId="29ede785-e103-4b43-b717-4e0a4f23007b" providerId="ADAL" clId="{CF441586-CB2B-4DD7-8E52-985D3E1CC80F}" dt="2024-06-25T16:48:50.701" v="1876" actId="14100"/>
      <pc:docMkLst>
        <pc:docMk/>
      </pc:docMkLst>
      <pc:sldChg chg="addSp delSp modSp mod modNotesTx">
        <pc:chgData name="Li-Li Ye (Student)" userId="29ede785-e103-4b43-b717-4e0a4f23007b" providerId="ADAL" clId="{CF441586-CB2B-4DD7-8E52-985D3E1CC80F}" dt="2024-06-25T16:48:50.701" v="1876" actId="14100"/>
        <pc:sldMkLst>
          <pc:docMk/>
          <pc:sldMk cId="3557306197" sldId="256"/>
        </pc:sldMkLst>
        <pc:spChg chg="del">
          <ac:chgData name="Li-Li Ye (Student)" userId="29ede785-e103-4b43-b717-4e0a4f23007b" providerId="ADAL" clId="{CF441586-CB2B-4DD7-8E52-985D3E1CC80F}" dt="2024-06-18T22:42:35.872" v="19" actId="478"/>
          <ac:spMkLst>
            <pc:docMk/>
            <pc:sldMk cId="3557306197" sldId="256"/>
            <ac:spMk id="2" creationId="{5D74230D-C98B-1D63-16A9-8E8AA1C3380F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2" creationId="{7DF88CEF-1D20-522C-BD1F-B00BAF341DF6}"/>
          </ac:spMkLst>
        </pc:spChg>
        <pc:spChg chg="del">
          <ac:chgData name="Li-Li Ye (Student)" userId="29ede785-e103-4b43-b717-4e0a4f23007b" providerId="ADAL" clId="{CF441586-CB2B-4DD7-8E52-985D3E1CC80F}" dt="2024-06-18T22:42:39.202" v="20" actId="478"/>
          <ac:spMkLst>
            <pc:docMk/>
            <pc:sldMk cId="3557306197" sldId="256"/>
            <ac:spMk id="3" creationId="{6164CE71-FC3B-71B0-D381-8EC39B234752}"/>
          </ac:spMkLst>
        </pc:spChg>
        <pc:spChg chg="add mod">
          <ac:chgData name="Li-Li Ye (Student)" userId="29ede785-e103-4b43-b717-4e0a4f23007b" providerId="ADAL" clId="{CF441586-CB2B-4DD7-8E52-985D3E1CC80F}" dt="2024-06-20T16:43:40.084" v="1838" actId="1076"/>
          <ac:spMkLst>
            <pc:docMk/>
            <pc:sldMk cId="3557306197" sldId="256"/>
            <ac:spMk id="4" creationId="{4A74096B-822D-2513-FCB7-38D4F5B5C845}"/>
          </ac:spMkLst>
        </pc:spChg>
        <pc:spChg chg="del mod">
          <ac:chgData name="Li-Li Ye (Student)" userId="29ede785-e103-4b43-b717-4e0a4f23007b" providerId="ADAL" clId="{CF441586-CB2B-4DD7-8E52-985D3E1CC80F}" dt="2024-06-18T22:43:18.510" v="46" actId="478"/>
          <ac:spMkLst>
            <pc:docMk/>
            <pc:sldMk cId="3557306197" sldId="256"/>
            <ac:spMk id="4" creationId="{DFD4CC37-C528-8BA6-C1C2-BB1329B11567}"/>
          </ac:spMkLst>
        </pc:spChg>
        <pc:spChg chg="del">
          <ac:chgData name="Li-Li Ye (Student)" userId="29ede785-e103-4b43-b717-4e0a4f23007b" providerId="ADAL" clId="{CF441586-CB2B-4DD7-8E52-985D3E1CC80F}" dt="2024-06-18T22:42:46.671" v="23" actId="478"/>
          <ac:spMkLst>
            <pc:docMk/>
            <pc:sldMk cId="3557306197" sldId="256"/>
            <ac:spMk id="6" creationId="{AD146975-AA00-7F7B-1FDA-EE80B21C27A7}"/>
          </ac:spMkLst>
        </pc:spChg>
        <pc:spChg chg="del">
          <ac:chgData name="Li-Li Ye (Student)" userId="29ede785-e103-4b43-b717-4e0a4f23007b" providerId="ADAL" clId="{CF441586-CB2B-4DD7-8E52-985D3E1CC80F}" dt="2024-06-18T22:42:30.188" v="16" actId="478"/>
          <ac:spMkLst>
            <pc:docMk/>
            <pc:sldMk cId="3557306197" sldId="256"/>
            <ac:spMk id="8" creationId="{468AD8FB-D7DC-56A7-E731-69F8D76158D6}"/>
          </ac:spMkLst>
        </pc:spChg>
        <pc:spChg chg="del">
          <ac:chgData name="Li-Li Ye (Student)" userId="29ede785-e103-4b43-b717-4e0a4f23007b" providerId="ADAL" clId="{CF441586-CB2B-4DD7-8E52-985D3E1CC80F}" dt="2024-06-18T22:42:49.821" v="27" actId="478"/>
          <ac:spMkLst>
            <pc:docMk/>
            <pc:sldMk cId="3557306197" sldId="256"/>
            <ac:spMk id="9" creationId="{2D5E8281-0AF9-552A-66DF-8451B41D882A}"/>
          </ac:spMkLst>
        </pc:spChg>
        <pc:spChg chg="del">
          <ac:chgData name="Li-Li Ye (Student)" userId="29ede785-e103-4b43-b717-4e0a4f23007b" providerId="ADAL" clId="{CF441586-CB2B-4DD7-8E52-985D3E1CC80F}" dt="2024-06-18T22:42:51.284" v="29" actId="478"/>
          <ac:spMkLst>
            <pc:docMk/>
            <pc:sldMk cId="3557306197" sldId="256"/>
            <ac:spMk id="11" creationId="{31428889-4424-5D5E-8750-C0AF098CD82B}"/>
          </ac:spMkLst>
        </pc:spChg>
        <pc:spChg chg="del">
          <ac:chgData name="Li-Li Ye (Student)" userId="29ede785-e103-4b43-b717-4e0a4f23007b" providerId="ADAL" clId="{CF441586-CB2B-4DD7-8E52-985D3E1CC80F}" dt="2024-06-18T22:43:01.160" v="39" actId="478"/>
          <ac:spMkLst>
            <pc:docMk/>
            <pc:sldMk cId="3557306197" sldId="256"/>
            <ac:spMk id="12" creationId="{9EF7D0BF-E55F-58A6-DA23-1B3DCC9B8EAC}"/>
          </ac:spMkLst>
        </pc:spChg>
        <pc:spChg chg="del">
          <ac:chgData name="Li-Li Ye (Student)" userId="29ede785-e103-4b43-b717-4e0a4f23007b" providerId="ADAL" clId="{CF441586-CB2B-4DD7-8E52-985D3E1CC80F}" dt="2024-06-18T22:42:33.982" v="18" actId="478"/>
          <ac:spMkLst>
            <pc:docMk/>
            <pc:sldMk cId="3557306197" sldId="256"/>
            <ac:spMk id="13" creationId="{7ED1D626-36C7-5250-ADB5-BEDFE32E725B}"/>
          </ac:spMkLst>
        </pc:spChg>
        <pc:spChg chg="add del mod">
          <ac:chgData name="Li-Li Ye (Student)" userId="29ede785-e103-4b43-b717-4e0a4f23007b" providerId="ADAL" clId="{CF441586-CB2B-4DD7-8E52-985D3E1CC80F}" dt="2024-06-19T16:25:01.133" v="1147" actId="478"/>
          <ac:spMkLst>
            <pc:docMk/>
            <pc:sldMk cId="3557306197" sldId="256"/>
            <ac:spMk id="16" creationId="{9886B0BB-D880-11A8-346D-38E52274188D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7" creationId="{C70679AC-651B-4D8C-017F-DD063C7B7A6D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8" creationId="{1F473343-90A7-4974-844A-094F9CB1C56F}"/>
          </ac:spMkLst>
        </pc:spChg>
        <pc:spChg chg="del">
          <ac:chgData name="Li-Li Ye (Student)" userId="29ede785-e103-4b43-b717-4e0a4f23007b" providerId="ADAL" clId="{CF441586-CB2B-4DD7-8E52-985D3E1CC80F}" dt="2024-06-18T22:42:40.827" v="21" actId="478"/>
          <ac:spMkLst>
            <pc:docMk/>
            <pc:sldMk cId="3557306197" sldId="256"/>
            <ac:spMk id="19" creationId="{F1A7EDE0-36C8-D5B8-3A58-7CE827513753}"/>
          </ac:spMkLst>
        </pc:spChg>
        <pc:spChg chg="del">
          <ac:chgData name="Li-Li Ye (Student)" userId="29ede785-e103-4b43-b717-4e0a4f23007b" providerId="ADAL" clId="{CF441586-CB2B-4DD7-8E52-985D3E1CC80F}" dt="2024-06-18T22:42:31.077" v="17" actId="478"/>
          <ac:spMkLst>
            <pc:docMk/>
            <pc:sldMk cId="3557306197" sldId="256"/>
            <ac:spMk id="20" creationId="{6B05962C-8278-A938-58CC-73B5530AE705}"/>
          </ac:spMkLst>
        </pc:spChg>
        <pc:spChg chg="del">
          <ac:chgData name="Li-Li Ye (Student)" userId="29ede785-e103-4b43-b717-4e0a4f23007b" providerId="ADAL" clId="{CF441586-CB2B-4DD7-8E52-985D3E1CC80F}" dt="2024-06-18T22:41:13.837" v="0" actId="478"/>
          <ac:spMkLst>
            <pc:docMk/>
            <pc:sldMk cId="3557306197" sldId="256"/>
            <ac:spMk id="21" creationId="{35A50DD8-4055-628D-DDD4-DE1E523789A3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22" creationId="{83DD8EFA-8F07-C101-2C8C-B939BD0B2944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24" creationId="{5D475BF1-9847-92A9-D90A-05BEC1CBCB45}"/>
          </ac:spMkLst>
        </pc:spChg>
        <pc:spChg chg="add del">
          <ac:chgData name="Li-Li Ye (Student)" userId="29ede785-e103-4b43-b717-4e0a4f23007b" providerId="ADAL" clId="{CF441586-CB2B-4DD7-8E52-985D3E1CC80F}" dt="2024-06-19T15:45:34.734" v="666" actId="478"/>
          <ac:spMkLst>
            <pc:docMk/>
            <pc:sldMk cId="3557306197" sldId="256"/>
            <ac:spMk id="25" creationId="{4D3C349C-465F-3072-B1A3-3BFAB77A72B2}"/>
          </ac:spMkLst>
        </pc:spChg>
        <pc:spChg chg="add del">
          <ac:chgData name="Li-Li Ye (Student)" userId="29ede785-e103-4b43-b717-4e0a4f23007b" providerId="ADAL" clId="{CF441586-CB2B-4DD7-8E52-985D3E1CC80F}" dt="2024-06-19T15:46:10.477" v="668" actId="478"/>
          <ac:spMkLst>
            <pc:docMk/>
            <pc:sldMk cId="3557306197" sldId="256"/>
            <ac:spMk id="26" creationId="{6D6B2B3F-1AFC-643C-4210-10F394E06597}"/>
          </ac:spMkLst>
        </pc:spChg>
        <pc:spChg chg="add del">
          <ac:chgData name="Li-Li Ye (Student)" userId="29ede785-e103-4b43-b717-4e0a4f23007b" providerId="ADAL" clId="{CF441586-CB2B-4DD7-8E52-985D3E1CC80F}" dt="2024-06-19T15:46:18.262" v="670" actId="478"/>
          <ac:spMkLst>
            <pc:docMk/>
            <pc:sldMk cId="3557306197" sldId="256"/>
            <ac:spMk id="27" creationId="{29E26624-F567-869E-E44E-4F6F85C04892}"/>
          </ac:spMkLst>
        </pc:spChg>
        <pc:spChg chg="add del">
          <ac:chgData name="Li-Li Ye (Student)" userId="29ede785-e103-4b43-b717-4e0a4f23007b" providerId="ADAL" clId="{CF441586-CB2B-4DD7-8E52-985D3E1CC80F}" dt="2024-06-19T15:46:38.241" v="672" actId="478"/>
          <ac:spMkLst>
            <pc:docMk/>
            <pc:sldMk cId="3557306197" sldId="256"/>
            <ac:spMk id="28" creationId="{4695FB3E-DA7C-B8F2-7CE7-A248C6089E53}"/>
          </ac:spMkLst>
        </pc:spChg>
        <pc:spChg chg="add del mod">
          <ac:chgData name="Li-Li Ye (Student)" userId="29ede785-e103-4b43-b717-4e0a4f23007b" providerId="ADAL" clId="{CF441586-CB2B-4DD7-8E52-985D3E1CC80F}" dt="2024-06-19T15:47:09.090" v="675" actId="478"/>
          <ac:spMkLst>
            <pc:docMk/>
            <pc:sldMk cId="3557306197" sldId="256"/>
            <ac:spMk id="29" creationId="{35EE7E53-59FC-5DB5-DE4F-5A4E0D26A453}"/>
          </ac:spMkLst>
        </pc:spChg>
        <pc:spChg chg="add del mod">
          <ac:chgData name="Li-Li Ye (Student)" userId="29ede785-e103-4b43-b717-4e0a4f23007b" providerId="ADAL" clId="{CF441586-CB2B-4DD7-8E52-985D3E1CC80F}" dt="2024-06-19T15:47:45.876" v="681" actId="478"/>
          <ac:spMkLst>
            <pc:docMk/>
            <pc:sldMk cId="3557306197" sldId="256"/>
            <ac:spMk id="30" creationId="{20760C15-C3D3-D405-F871-B0E79EC9658F}"/>
          </ac:spMkLst>
        </pc:spChg>
        <pc:spChg chg="add del">
          <ac:chgData name="Li-Li Ye (Student)" userId="29ede785-e103-4b43-b717-4e0a4f23007b" providerId="ADAL" clId="{CF441586-CB2B-4DD7-8E52-985D3E1CC80F}" dt="2024-06-19T15:48:15.846" v="683" actId="478"/>
          <ac:spMkLst>
            <pc:docMk/>
            <pc:sldMk cId="3557306197" sldId="256"/>
            <ac:spMk id="32" creationId="{6E9EEC09-8748-6DE1-E70A-0A4BBDCACE0B}"/>
          </ac:spMkLst>
        </pc:spChg>
        <pc:spChg chg="add del mod">
          <ac:chgData name="Li-Li Ye (Student)" userId="29ede785-e103-4b43-b717-4e0a4f23007b" providerId="ADAL" clId="{CF441586-CB2B-4DD7-8E52-985D3E1CC80F}" dt="2024-06-19T16:08:02.745" v="1009" actId="478"/>
          <ac:spMkLst>
            <pc:docMk/>
            <pc:sldMk cId="3557306197" sldId="256"/>
            <ac:spMk id="36" creationId="{9D00BC08-AAB4-518A-97A6-70896DE85DAE}"/>
          </ac:spMkLst>
        </pc:spChg>
        <pc:spChg chg="add del mod">
          <ac:chgData name="Li-Li Ye (Student)" userId="29ede785-e103-4b43-b717-4e0a4f23007b" providerId="ADAL" clId="{CF441586-CB2B-4DD7-8E52-985D3E1CC80F}" dt="2024-06-19T15:52:44.541" v="742" actId="478"/>
          <ac:spMkLst>
            <pc:docMk/>
            <pc:sldMk cId="3557306197" sldId="256"/>
            <ac:spMk id="37" creationId="{D7C49828-5E28-E899-84E3-A139CDDB490B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38" creationId="{04AD7FDB-033D-BA03-5255-6393FA667D21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39" creationId="{7B48A8BC-05DC-F364-1A98-5A462F34172F}"/>
          </ac:spMkLst>
        </pc:spChg>
        <pc:spChg chg="add del">
          <ac:chgData name="Li-Li Ye (Student)" userId="29ede785-e103-4b43-b717-4e0a4f23007b" providerId="ADAL" clId="{CF441586-CB2B-4DD7-8E52-985D3E1CC80F}" dt="2024-06-18T22:42:00.681" v="8" actId="478"/>
          <ac:spMkLst>
            <pc:docMk/>
            <pc:sldMk cId="3557306197" sldId="256"/>
            <ac:spMk id="39" creationId="{A18C74C2-2065-C1A1-4605-4E61F3C6C98A}"/>
          </ac:spMkLst>
        </pc:spChg>
        <pc:spChg chg="del">
          <ac:chgData name="Li-Li Ye (Student)" userId="29ede785-e103-4b43-b717-4e0a4f23007b" providerId="ADAL" clId="{CF441586-CB2B-4DD7-8E52-985D3E1CC80F}" dt="2024-06-18T22:42:47.594" v="24" actId="478"/>
          <ac:spMkLst>
            <pc:docMk/>
            <pc:sldMk cId="3557306197" sldId="256"/>
            <ac:spMk id="41" creationId="{9D77A3DC-FA6E-6885-8C52-17FEEF43688C}"/>
          </ac:spMkLst>
        </pc:spChg>
        <pc:spChg chg="add del mod">
          <ac:chgData name="Li-Li Ye (Student)" userId="29ede785-e103-4b43-b717-4e0a4f23007b" providerId="ADAL" clId="{CF441586-CB2B-4DD7-8E52-985D3E1CC80F}" dt="2024-06-19T15:53:19.978" v="748" actId="478"/>
          <ac:spMkLst>
            <pc:docMk/>
            <pc:sldMk cId="3557306197" sldId="256"/>
            <ac:spMk id="41" creationId="{F691BCA8-C2E3-3F41-3013-5263105349CF}"/>
          </ac:spMkLst>
        </pc:spChg>
        <pc:spChg chg="del">
          <ac:chgData name="Li-Li Ye (Student)" userId="29ede785-e103-4b43-b717-4e0a4f23007b" providerId="ADAL" clId="{CF441586-CB2B-4DD7-8E52-985D3E1CC80F}" dt="2024-06-18T22:41:55.124" v="5" actId="478"/>
          <ac:spMkLst>
            <pc:docMk/>
            <pc:sldMk cId="3557306197" sldId="256"/>
            <ac:spMk id="42" creationId="{327CB484-3591-8A05-4305-688A97258661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42" creationId="{8E3F3489-F6CA-940A-8DE9-7E7059669938}"/>
          </ac:spMkLst>
        </pc:spChg>
        <pc:spChg chg="add del mod">
          <ac:chgData name="Li-Li Ye (Student)" userId="29ede785-e103-4b43-b717-4e0a4f23007b" providerId="ADAL" clId="{CF441586-CB2B-4DD7-8E52-985D3E1CC80F}" dt="2024-06-19T15:53:59.044" v="760"/>
          <ac:spMkLst>
            <pc:docMk/>
            <pc:sldMk cId="3557306197" sldId="256"/>
            <ac:spMk id="45" creationId="{1B1B0132-846C-64C8-AA46-7E0C36255662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46" creationId="{4FE81E2B-9C46-3520-1D29-A26F0CB29EC9}"/>
          </ac:spMkLst>
        </pc:spChg>
        <pc:spChg chg="add del">
          <ac:chgData name="Li-Li Ye (Student)" userId="29ede785-e103-4b43-b717-4e0a4f23007b" providerId="ADAL" clId="{CF441586-CB2B-4DD7-8E52-985D3E1CC80F}" dt="2024-06-18T23:23:45.065" v="86" actId="478"/>
          <ac:spMkLst>
            <pc:docMk/>
            <pc:sldMk cId="3557306197" sldId="256"/>
            <ac:spMk id="46" creationId="{E9789BD3-63FC-B195-C745-AF99209FAFD2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48" creationId="{938707A0-C9BA-1AEB-9D8C-00E0B208AAF9}"/>
          </ac:spMkLst>
        </pc:spChg>
        <pc:spChg chg="add del mod">
          <ac:chgData name="Li-Li Ye (Student)" userId="29ede785-e103-4b43-b717-4e0a4f23007b" providerId="ADAL" clId="{CF441586-CB2B-4DD7-8E52-985D3E1CC80F}" dt="2024-06-18T23:44:33.146" v="98" actId="478"/>
          <ac:spMkLst>
            <pc:docMk/>
            <pc:sldMk cId="3557306197" sldId="256"/>
            <ac:spMk id="48" creationId="{F72AC807-0D7E-5C85-72C0-3971497F7F6D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49" creationId="{13D1EA73-4FC8-52E0-EFEB-BF43A502BEB4}"/>
          </ac:spMkLst>
        </pc:spChg>
        <pc:spChg chg="add del mod">
          <ac:chgData name="Li-Li Ye (Student)" userId="29ede785-e103-4b43-b717-4e0a4f23007b" providerId="ADAL" clId="{CF441586-CB2B-4DD7-8E52-985D3E1CC80F}" dt="2024-06-18T23:44:34.721" v="99" actId="478"/>
          <ac:spMkLst>
            <pc:docMk/>
            <pc:sldMk cId="3557306197" sldId="256"/>
            <ac:spMk id="49" creationId="{79AEA1C1-1B80-5196-0253-3389FBA605EA}"/>
          </ac:spMkLst>
        </pc:spChg>
        <pc:spChg chg="del">
          <ac:chgData name="Li-Li Ye (Student)" userId="29ede785-e103-4b43-b717-4e0a4f23007b" providerId="ADAL" clId="{CF441586-CB2B-4DD7-8E52-985D3E1CC80F}" dt="2024-06-18T22:43:02.332" v="40" actId="478"/>
          <ac:spMkLst>
            <pc:docMk/>
            <pc:sldMk cId="3557306197" sldId="256"/>
            <ac:spMk id="51" creationId="{80448532-BD65-FFB7-04FB-90504C9A0222}"/>
          </ac:spMkLst>
        </pc:spChg>
        <pc:spChg chg="del">
          <ac:chgData name="Li-Li Ye (Student)" userId="29ede785-e103-4b43-b717-4e0a4f23007b" providerId="ADAL" clId="{CF441586-CB2B-4DD7-8E52-985D3E1CC80F}" dt="2024-06-18T22:42:16.145" v="11" actId="478"/>
          <ac:spMkLst>
            <pc:docMk/>
            <pc:sldMk cId="3557306197" sldId="256"/>
            <ac:spMk id="52" creationId="{53CF9E8D-8ED4-C41D-8C0E-E738DABAF16B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59" creationId="{2B7EC5B1-EEE2-9D17-E107-3094E78C16E7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60" creationId="{476CA821-C212-47C2-6CB9-1ECD317D70B1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61" creationId="{6839ADCF-417C-CB44-32C3-454B71B35DF5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62" creationId="{CC2BD84A-0C60-7FC2-117B-252DFDC5B01C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63" creationId="{54D0F253-F72E-A0C1-1CA9-EAC5DE0FE828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64" creationId="{E107E373-940F-5100-969D-50FCCF82EBA2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65" creationId="{4E93D023-3E2A-3CAA-A0D2-45D6A5B06D01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66" creationId="{F6E24F92-F148-A10C-9FDE-E82AA3B7E6CA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67" creationId="{66299244-078C-FCC1-5909-DA88F8D64B74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68" creationId="{51240E62-34B0-C0ED-284D-2658A7A38321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69" creationId="{5EA2E88D-33C0-75CA-F736-9E37A6FEB009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79" creationId="{A1E58F83-7B42-9DC0-3D0B-E11BAAE035ED}"/>
          </ac:spMkLst>
        </pc:spChg>
        <pc:spChg chg="del mod">
          <ac:chgData name="Li-Li Ye (Student)" userId="29ede785-e103-4b43-b717-4e0a4f23007b" providerId="ADAL" clId="{CF441586-CB2B-4DD7-8E52-985D3E1CC80F}" dt="2024-06-18T22:42:49.281" v="26" actId="478"/>
          <ac:spMkLst>
            <pc:docMk/>
            <pc:sldMk cId="3557306197" sldId="256"/>
            <ac:spMk id="80" creationId="{3C58E3C0-E618-EE29-8DFD-4B6FE63F5799}"/>
          </ac:spMkLst>
        </pc:spChg>
        <pc:spChg chg="del">
          <ac:chgData name="Li-Li Ye (Student)" userId="29ede785-e103-4b43-b717-4e0a4f23007b" providerId="ADAL" clId="{CF441586-CB2B-4DD7-8E52-985D3E1CC80F}" dt="2024-06-18T22:42:52.459" v="30" actId="478"/>
          <ac:spMkLst>
            <pc:docMk/>
            <pc:sldMk cId="3557306197" sldId="256"/>
            <ac:spMk id="81" creationId="{D35BD46A-69EA-CBBC-019C-4DB83456B1C1}"/>
          </ac:spMkLst>
        </pc:spChg>
        <pc:spChg chg="add del mod">
          <ac:chgData name="Li-Li Ye (Student)" userId="29ede785-e103-4b43-b717-4e0a4f23007b" providerId="ADAL" clId="{CF441586-CB2B-4DD7-8E52-985D3E1CC80F}" dt="2024-06-18T23:53:53.151" v="236" actId="478"/>
          <ac:spMkLst>
            <pc:docMk/>
            <pc:sldMk cId="3557306197" sldId="256"/>
            <ac:spMk id="88" creationId="{6380D57B-4E8B-4F6C-0404-BDD3F017F2D3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90" creationId="{44C0F6C8-822B-4456-6C72-ECAE31961355}"/>
          </ac:spMkLst>
        </pc:spChg>
        <pc:spChg chg="add del">
          <ac:chgData name="Li-Li Ye (Student)" userId="29ede785-e103-4b43-b717-4e0a4f23007b" providerId="ADAL" clId="{CF441586-CB2B-4DD7-8E52-985D3E1CC80F}" dt="2024-06-18T23:54:36.735" v="238" actId="478"/>
          <ac:spMkLst>
            <pc:docMk/>
            <pc:sldMk cId="3557306197" sldId="256"/>
            <ac:spMk id="90" creationId="{9F403A5C-009D-538E-DB50-3793029131DF}"/>
          </ac:spMkLst>
        </pc:spChg>
        <pc:spChg chg="add del mod">
          <ac:chgData name="Li-Li Ye (Student)" userId="29ede785-e103-4b43-b717-4e0a4f23007b" providerId="ADAL" clId="{CF441586-CB2B-4DD7-8E52-985D3E1CC80F}" dt="2024-06-18T23:54:46.538" v="241" actId="478"/>
          <ac:spMkLst>
            <pc:docMk/>
            <pc:sldMk cId="3557306197" sldId="256"/>
            <ac:spMk id="91" creationId="{6323F490-4D98-7F1A-E3A9-DBF4BBE21CB3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91" creationId="{EC3E0372-70E6-C466-6A18-6F718B0ECD87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92" creationId="{C1BD90AD-2D97-54E3-732A-CC5B274C63EB}"/>
          </ac:spMkLst>
        </pc:spChg>
        <pc:spChg chg="del mod">
          <ac:chgData name="Li-Li Ye (Student)" userId="29ede785-e103-4b43-b717-4e0a4f23007b" providerId="ADAL" clId="{CF441586-CB2B-4DD7-8E52-985D3E1CC80F}" dt="2024-06-18T22:42:28.744" v="15" actId="478"/>
          <ac:spMkLst>
            <pc:docMk/>
            <pc:sldMk cId="3557306197" sldId="256"/>
            <ac:spMk id="93" creationId="{DF4BEB29-B5A8-3487-3C95-0D0673670D5B}"/>
          </ac:spMkLst>
        </pc:spChg>
        <pc:spChg chg="del">
          <ac:chgData name="Li-Li Ye (Student)" userId="29ede785-e103-4b43-b717-4e0a4f23007b" providerId="ADAL" clId="{CF441586-CB2B-4DD7-8E52-985D3E1CC80F}" dt="2024-06-18T22:42:58.731" v="37" actId="478"/>
          <ac:spMkLst>
            <pc:docMk/>
            <pc:sldMk cId="3557306197" sldId="256"/>
            <ac:spMk id="100" creationId="{EB5D129E-0152-12C2-DE30-752034B31872}"/>
          </ac:spMkLst>
        </pc:spChg>
        <pc:spChg chg="del">
          <ac:chgData name="Li-Li Ye (Student)" userId="29ede785-e103-4b43-b717-4e0a4f23007b" providerId="ADAL" clId="{CF441586-CB2B-4DD7-8E52-985D3E1CC80F}" dt="2024-06-18T22:42:45.323" v="22" actId="478"/>
          <ac:spMkLst>
            <pc:docMk/>
            <pc:sldMk cId="3557306197" sldId="256"/>
            <ac:spMk id="108" creationId="{53920ABA-FDF1-8E35-742F-583E47E92906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09" creationId="{0FFDF1FE-727B-AB46-3188-6CFA36C7A27A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4" creationId="{E966E27E-9EE6-5BCB-39BE-0C85EBD53F30}"/>
          </ac:spMkLst>
        </pc:spChg>
        <pc:spChg chg="add del mod">
          <ac:chgData name="Li-Li Ye (Student)" userId="29ede785-e103-4b43-b717-4e0a4f23007b" providerId="ADAL" clId="{CF441586-CB2B-4DD7-8E52-985D3E1CC80F}" dt="2024-06-19T16:18:27.571" v="1066" actId="478"/>
          <ac:spMkLst>
            <pc:docMk/>
            <pc:sldMk cId="3557306197" sldId="256"/>
            <ac:spMk id="115" creationId="{E22B9F7D-2BAC-BB15-11F5-B1B6B05D2A23}"/>
          </ac:spMkLst>
        </pc:spChg>
        <pc:spChg chg="add del mod">
          <ac:chgData name="Li-Li Ye (Student)" userId="29ede785-e103-4b43-b717-4e0a4f23007b" providerId="ADAL" clId="{CF441586-CB2B-4DD7-8E52-985D3E1CC80F}" dt="2024-06-19T16:18:28.328" v="1067" actId="478"/>
          <ac:spMkLst>
            <pc:docMk/>
            <pc:sldMk cId="3557306197" sldId="256"/>
            <ac:spMk id="116" creationId="{D765A354-311F-AC16-25AE-9E9EE3087F0C}"/>
          </ac:spMkLst>
        </pc:spChg>
        <pc:spChg chg="add del mod">
          <ac:chgData name="Li-Li Ye (Student)" userId="29ede785-e103-4b43-b717-4e0a4f23007b" providerId="ADAL" clId="{CF441586-CB2B-4DD7-8E52-985D3E1CC80F}" dt="2024-06-19T16:18:29.431" v="1068" actId="478"/>
          <ac:spMkLst>
            <pc:docMk/>
            <pc:sldMk cId="3557306197" sldId="256"/>
            <ac:spMk id="117" creationId="{DFE4FB3B-AA4B-7758-44FB-560A3B3E8003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8" creationId="{C240EF54-FACB-9E62-BDC7-2B9CB9347C00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9" creationId="{0903D7D5-2D49-5BF9-3C53-BB1F8B26443E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20" creationId="{D804F469-4F12-994B-BF6A-AA229F43FDC0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21" creationId="{9FDD31EA-ACEB-8B32-9646-D9A05C90F58F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27" creationId="{C07C3780-95B4-F25A-4036-FC9D45CE7080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029" creationId="{EF778FCF-AC03-31C2-C10F-DB07E8B108EA}"/>
          </ac:spMkLst>
        </pc:spChg>
        <pc:spChg chg="add mod">
          <ac:chgData name="Li-Li Ye (Student)" userId="29ede785-e103-4b43-b717-4e0a4f23007b" providerId="ADAL" clId="{CF441586-CB2B-4DD7-8E52-985D3E1CC80F}" dt="2024-06-19T16:18:32.497" v="1070" actId="571"/>
          <ac:spMkLst>
            <pc:docMk/>
            <pc:sldMk cId="3557306197" sldId="256"/>
            <ac:spMk id="1033" creationId="{0C2332CD-E58A-69DE-F228-4FC42504E734}"/>
          </ac:spMkLst>
        </pc:spChg>
        <pc:spChg chg="add mod">
          <ac:chgData name="Li-Li Ye (Student)" userId="29ede785-e103-4b43-b717-4e0a4f23007b" providerId="ADAL" clId="{CF441586-CB2B-4DD7-8E52-985D3E1CC80F}" dt="2024-06-19T16:18:32.497" v="1070" actId="571"/>
          <ac:spMkLst>
            <pc:docMk/>
            <pc:sldMk cId="3557306197" sldId="256"/>
            <ac:spMk id="1034" creationId="{71846C5F-DEA0-72C2-D170-B39D3F06778B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037" creationId="{38A546F6-7A70-77D1-3135-FCFC1684CE3B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038" creationId="{5EC12E3E-A148-0BB5-BBE3-E78813DDFF7A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040" creationId="{09CE40A6-ED3B-FC90-805D-C685B24B837E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045" creationId="{2D172A09-A5D6-B71F-C842-74E67D4ACB67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048" creationId="{F7AE24C0-1A12-081D-773C-94C54AF845FA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051" creationId="{C5DF308E-0E45-14D1-F531-FDBB3F12BCCF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056" creationId="{E27E4182-7A3A-373F-521C-819907C18781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058" creationId="{DF2DB711-BB8A-71C4-1E2E-D104835C9AB5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060" creationId="{1A6AB0C7-E7FA-EDCB-0DDE-347E9931F7CA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061" creationId="{B763A378-FA06-E6A6-D368-2C8CEB64FBE7}"/>
          </ac:spMkLst>
        </pc:spChg>
        <pc:spChg chg="add del mod">
          <ac:chgData name="Li-Li Ye (Student)" userId="29ede785-e103-4b43-b717-4e0a4f23007b" providerId="ADAL" clId="{CF441586-CB2B-4DD7-8E52-985D3E1CC80F}" dt="2024-06-20T16:41:16.790" v="1826" actId="478"/>
          <ac:spMkLst>
            <pc:docMk/>
            <pc:sldMk cId="3557306197" sldId="256"/>
            <ac:spMk id="1062" creationId="{BDE38AAC-389C-E97C-1725-FDC570458489}"/>
          </ac:spMkLst>
        </pc:spChg>
        <pc:spChg chg="add del mod">
          <ac:chgData name="Li-Li Ye (Student)" userId="29ede785-e103-4b43-b717-4e0a4f23007b" providerId="ADAL" clId="{CF441586-CB2B-4DD7-8E52-985D3E1CC80F}" dt="2024-06-20T16:41:18.753" v="1827" actId="478"/>
          <ac:spMkLst>
            <pc:docMk/>
            <pc:sldMk cId="3557306197" sldId="256"/>
            <ac:spMk id="1064" creationId="{1EAA3568-A430-9B42-5DCD-EA19AD29AB81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065" creationId="{91130BA8-DEB8-49FA-D4DB-8AB335630D4C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067" creationId="{2E3D84F0-B650-FC44-E82F-C7364E31E80F}"/>
          </ac:spMkLst>
        </pc:spChg>
        <pc:spChg chg="add del mod">
          <ac:chgData name="Li-Li Ye (Student)" userId="29ede785-e103-4b43-b717-4e0a4f23007b" providerId="ADAL" clId="{CF441586-CB2B-4DD7-8E52-985D3E1CC80F}" dt="2024-06-19T16:28:19.191" v="1188"/>
          <ac:spMkLst>
            <pc:docMk/>
            <pc:sldMk cId="3557306197" sldId="256"/>
            <ac:spMk id="1079" creationId="{73EA3687-DEF2-C130-26D2-1286FD84D91B}"/>
          </ac:spMkLst>
        </pc:spChg>
        <pc:spChg chg="add mod">
          <ac:chgData name="Li-Li Ye (Student)" userId="29ede785-e103-4b43-b717-4e0a4f23007b" providerId="ADAL" clId="{CF441586-CB2B-4DD7-8E52-985D3E1CC80F}" dt="2024-06-25T16:48:39.202" v="1869" actId="20577"/>
          <ac:spMkLst>
            <pc:docMk/>
            <pc:sldMk cId="3557306197" sldId="256"/>
            <ac:spMk id="1080" creationId="{46B41F81-8C72-9ACD-119C-7F5B004CC6C1}"/>
          </ac:spMkLst>
        </pc:spChg>
        <pc:spChg chg="add mod">
          <ac:chgData name="Li-Li Ye (Student)" userId="29ede785-e103-4b43-b717-4e0a4f23007b" providerId="ADAL" clId="{CF441586-CB2B-4DD7-8E52-985D3E1CC80F}" dt="2024-06-25T16:48:38.810" v="1868" actId="20577"/>
          <ac:spMkLst>
            <pc:docMk/>
            <pc:sldMk cId="3557306197" sldId="256"/>
            <ac:spMk id="1081" creationId="{F0B0F008-1CDA-B763-3A69-C0961BCC0049}"/>
          </ac:spMkLst>
        </pc:spChg>
        <pc:spChg chg="add mod">
          <ac:chgData name="Li-Li Ye (Student)" userId="29ede785-e103-4b43-b717-4e0a4f23007b" providerId="ADAL" clId="{CF441586-CB2B-4DD7-8E52-985D3E1CC80F}" dt="2024-06-25T16:48:38.810" v="1868" actId="20577"/>
          <ac:spMkLst>
            <pc:docMk/>
            <pc:sldMk cId="3557306197" sldId="256"/>
            <ac:spMk id="1082" creationId="{18BC34B2-BA8A-BAF0-3852-E67242533AF9}"/>
          </ac:spMkLst>
        </pc:spChg>
        <pc:spChg chg="add mod">
          <ac:chgData name="Li-Li Ye (Student)" userId="29ede785-e103-4b43-b717-4e0a4f23007b" providerId="ADAL" clId="{CF441586-CB2B-4DD7-8E52-985D3E1CC80F}" dt="2024-06-25T16:48:50.701" v="1876" actId="14100"/>
          <ac:spMkLst>
            <pc:docMk/>
            <pc:sldMk cId="3557306197" sldId="256"/>
            <ac:spMk id="1083" creationId="{B1D5ED44-46F6-1E42-C232-A96AAE3B4467}"/>
          </ac:spMkLst>
        </pc:spChg>
        <pc:spChg chg="add mod">
          <ac:chgData name="Li-Li Ye (Student)" userId="29ede785-e103-4b43-b717-4e0a4f23007b" providerId="ADAL" clId="{CF441586-CB2B-4DD7-8E52-985D3E1CC80F}" dt="2024-06-21T22:00:19.194" v="1855" actId="1076"/>
          <ac:spMkLst>
            <pc:docMk/>
            <pc:sldMk cId="3557306197" sldId="256"/>
            <ac:spMk id="1089" creationId="{10CA5459-A5D8-AE8F-C967-747793471966}"/>
          </ac:spMkLst>
        </pc:spChg>
        <pc:spChg chg="add mod">
          <ac:chgData name="Li-Li Ye (Student)" userId="29ede785-e103-4b43-b717-4e0a4f23007b" providerId="ADAL" clId="{CF441586-CB2B-4DD7-8E52-985D3E1CC80F}" dt="2024-06-25T16:48:43.986" v="1875" actId="20577"/>
          <ac:spMkLst>
            <pc:docMk/>
            <pc:sldMk cId="3557306197" sldId="256"/>
            <ac:spMk id="1090" creationId="{2C05B008-C34E-8021-2EAC-709AB809A364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092" creationId="{16EC274F-4C5F-C4FA-21EA-BB9D8F06DB11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093" creationId="{6843510A-2872-762F-F11A-7445A49C4001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094" creationId="{73F5A019-4987-F396-CCDA-F63FA3358AA9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095" creationId="{D8D8F57F-F9D5-8F90-C047-222AD15C0F47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096" creationId="{948413B2-6309-2730-A9C9-6F9EB475C576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26" creationId="{A7E34B79-7A4E-D573-0139-423C69EAD9EE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44" creationId="{12FB05F1-3837-D1C2-6CDE-92CCE41FDB0C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45" creationId="{4473939E-0754-7A1A-573E-0585CC438958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46" creationId="{7582F307-9A45-9E7D-0445-45DF55BEBD21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49" creationId="{5AD4AB12-F2C0-8BC4-DC02-322224E70895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50" creationId="{2B43E20D-9CAE-46BA-A1FD-DB1B1B8EDFCD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51" creationId="{87E31B9C-4DF3-6590-B570-042E61673C70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54" creationId="{D52C9CC2-2BE1-CF8F-C910-F4F453D16D05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55" creationId="{1275BE76-244E-E102-893D-B79614EFC6DE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56" creationId="{9D192079-0F32-0FB2-5B8C-1DF1C6EB29CA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57" creationId="{0E169EB0-E3EF-4BDA-B0A5-9D55D12E2059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69" creationId="{C0F591D9-D2AF-5480-0C3C-AC75791DBB9F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72" creationId="{F646CEEB-89BD-BBB1-37CD-D5C6866FD8AB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74" creationId="{5E912AD6-8BE5-75C3-7BAF-1D9CD8CAEF23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76" creationId="{A0CF2D56-9D9D-8A54-E24D-7CC98AAF34E0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79" creationId="{3413AF23-BC8D-332D-FB8B-C364F773EA7B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81" creationId="{94B47F21-581D-C2F4-2DF7-09B99AE075A5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82" creationId="{26B216F8-81FF-4FF1-82F0-AB067327FCFA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83" creationId="{AF489245-E41C-958E-5026-E94ABB15DBB6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84" creationId="{373C9087-DB05-5F6D-115C-286165AF601F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85" creationId="{ADBF5821-2ECE-227B-0599-FE2896046126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86" creationId="{D8BD1F8A-3DDC-DBEF-9B6C-91C70F639129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87" creationId="{088E5877-1C94-4A31-7B6A-A9DE6CF3EB69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88" creationId="{664C3D9D-3A21-22B0-FEF6-CD42A382F224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89" creationId="{1C911389-DA24-79DF-26E2-0E1C4943166C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90" creationId="{6C59770B-C714-2E52-2C9A-FBB6AD785124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91" creationId="{07A39802-E2BA-8BFD-FD12-F7AAE4F86C69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92" creationId="{C2BC6917-D4C5-6C54-CF73-27C7489C2A32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93" creationId="{5F6C611B-24B4-3367-9D3E-CFA149992C2B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94" creationId="{44823B6B-8959-CE5F-D0EE-DFE8230B70C4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95" creationId="{546B8C48-3B3A-2BC9-2A76-EDA9DCB65CF6}"/>
          </ac:spMkLst>
        </pc:spChg>
        <pc:spChg chg="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96" creationId="{5C4814C5-79F0-B1CD-FB12-F65AA79008E9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97" creationId="{098C4E95-6770-6DB2-3A11-4CC0BFC1B053}"/>
          </ac:spMkLst>
        </pc:spChg>
        <pc:spChg chg="add mo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98" creationId="{8DA6BF36-83B5-0DF5-A17C-E96466BA80E4}"/>
          </ac:spMkLst>
        </pc:spChg>
        <pc:spChg chg="add mod or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199" creationId="{EACFECCA-FB36-815C-BD0D-B1D70E8D9A9D}"/>
          </ac:spMkLst>
        </pc:spChg>
        <pc:spChg chg="add mod ord">
          <ac:chgData name="Li-Li Ye (Student)" userId="29ede785-e103-4b43-b717-4e0a4f23007b" providerId="ADAL" clId="{CF441586-CB2B-4DD7-8E52-985D3E1CC80F}" dt="2024-06-19T17:13:40.274" v="1764" actId="1036"/>
          <ac:spMkLst>
            <pc:docMk/>
            <pc:sldMk cId="3557306197" sldId="256"/>
            <ac:spMk id="1200" creationId="{B5906D9F-4782-2F0C-E627-3A42BCE5664D}"/>
          </ac:spMkLst>
        </pc:spChg>
        <pc:spChg chg="add del mod">
          <ac:chgData name="Li-Li Ye (Student)" userId="29ede785-e103-4b43-b717-4e0a4f23007b" providerId="ADAL" clId="{CF441586-CB2B-4DD7-8E52-985D3E1CC80F}" dt="2024-06-19T17:19:45.770" v="1808" actId="478"/>
          <ac:spMkLst>
            <pc:docMk/>
            <pc:sldMk cId="3557306197" sldId="256"/>
            <ac:spMk id="1212" creationId="{C2CBF840-899C-2230-402D-9682CB0E944B}"/>
          </ac:spMkLst>
        </pc:spChg>
        <pc:grpChg chg="add mod">
          <ac:chgData name="Li-Li Ye (Student)" userId="29ede785-e103-4b43-b717-4e0a4f23007b" providerId="ADAL" clId="{CF441586-CB2B-4DD7-8E52-985D3E1CC80F}" dt="2024-06-19T17:14:25.637" v="1772" actId="1076"/>
          <ac:grpSpMkLst>
            <pc:docMk/>
            <pc:sldMk cId="3557306197" sldId="256"/>
            <ac:grpSpMk id="5" creationId="{38884161-4076-2784-89B1-FB6109623087}"/>
          </ac:grpSpMkLst>
        </pc:grpChg>
        <pc:grpChg chg="del mod">
          <ac:chgData name="Li-Li Ye (Student)" userId="29ede785-e103-4b43-b717-4e0a4f23007b" providerId="ADAL" clId="{CF441586-CB2B-4DD7-8E52-985D3E1CC80F}" dt="2024-06-18T22:42:18.052" v="13" actId="478"/>
          <ac:grpSpMkLst>
            <pc:docMk/>
            <pc:sldMk cId="3557306197" sldId="256"/>
            <ac:grpSpMk id="16" creationId="{6ECA2116-883F-C993-A740-E5639762DBD1}"/>
          </ac:grpSpMkLst>
        </pc:grpChg>
        <pc:grpChg chg="mod">
          <ac:chgData name="Li-Li Ye (Student)" userId="29ede785-e103-4b43-b717-4e0a4f23007b" providerId="ADAL" clId="{CF441586-CB2B-4DD7-8E52-985D3E1CC80F}" dt="2024-06-19T17:13:40.274" v="1764" actId="1036"/>
          <ac:grpSpMkLst>
            <pc:docMk/>
            <pc:sldMk cId="3557306197" sldId="256"/>
            <ac:grpSpMk id="23" creationId="{E857DC4C-A5AA-5C92-AC27-C48498BE2502}"/>
          </ac:grpSpMkLst>
        </pc:grpChg>
        <pc:grpChg chg="add mod">
          <ac:chgData name="Li-Li Ye (Student)" userId="29ede785-e103-4b43-b717-4e0a4f23007b" providerId="ADAL" clId="{CF441586-CB2B-4DD7-8E52-985D3E1CC80F}" dt="2024-06-19T17:13:40.274" v="1764" actId="1036"/>
          <ac:grpSpMkLst>
            <pc:docMk/>
            <pc:sldMk cId="3557306197" sldId="256"/>
            <ac:grpSpMk id="53" creationId="{3248D5CC-12A2-98F5-EE05-854C3399BF88}"/>
          </ac:grpSpMkLst>
        </pc:grpChg>
        <pc:grpChg chg="mod">
          <ac:chgData name="Li-Li Ye (Student)" userId="29ede785-e103-4b43-b717-4e0a4f23007b" providerId="ADAL" clId="{CF441586-CB2B-4DD7-8E52-985D3E1CC80F}" dt="2024-06-19T17:13:40.274" v="1764" actId="1036"/>
          <ac:grpSpMkLst>
            <pc:docMk/>
            <pc:sldMk cId="3557306197" sldId="256"/>
            <ac:grpSpMk id="54" creationId="{BBC3BFA4-271E-63A1-991E-53C0229E69A6}"/>
          </ac:grpSpMkLst>
        </pc:grpChg>
        <pc:grpChg chg="mod">
          <ac:chgData name="Li-Li Ye (Student)" userId="29ede785-e103-4b43-b717-4e0a4f23007b" providerId="ADAL" clId="{CF441586-CB2B-4DD7-8E52-985D3E1CC80F}" dt="2024-06-19T17:13:40.274" v="1764" actId="1036"/>
          <ac:grpSpMkLst>
            <pc:docMk/>
            <pc:sldMk cId="3557306197" sldId="256"/>
            <ac:grpSpMk id="55" creationId="{20610766-D17C-8BEA-B73F-1C3A361DB6BA}"/>
          </ac:grpSpMkLst>
        </pc:grpChg>
        <pc:grpChg chg="mod">
          <ac:chgData name="Li-Li Ye (Student)" userId="29ede785-e103-4b43-b717-4e0a4f23007b" providerId="ADAL" clId="{CF441586-CB2B-4DD7-8E52-985D3E1CC80F}" dt="2024-06-19T17:13:40.274" v="1764" actId="1036"/>
          <ac:grpSpMkLst>
            <pc:docMk/>
            <pc:sldMk cId="3557306197" sldId="256"/>
            <ac:grpSpMk id="56" creationId="{24C4CF5B-58F0-48E7-9ADF-DFB9AF4A125D}"/>
          </ac:grpSpMkLst>
        </pc:grpChg>
        <pc:grpChg chg="add mod">
          <ac:chgData name="Li-Li Ye (Student)" userId="29ede785-e103-4b43-b717-4e0a4f23007b" providerId="ADAL" clId="{CF441586-CB2B-4DD7-8E52-985D3E1CC80F}" dt="2024-06-19T17:13:40.274" v="1764" actId="1036"/>
          <ac:grpSpMkLst>
            <pc:docMk/>
            <pc:sldMk cId="3557306197" sldId="256"/>
            <ac:grpSpMk id="93" creationId="{1ADDB880-0179-0543-912B-7E4E5BD39B0E}"/>
          </ac:grpSpMkLst>
        </pc:grpChg>
        <pc:grpChg chg="add mod">
          <ac:chgData name="Li-Li Ye (Student)" userId="29ede785-e103-4b43-b717-4e0a4f23007b" providerId="ADAL" clId="{CF441586-CB2B-4DD7-8E52-985D3E1CC80F}" dt="2024-06-19T17:13:40.274" v="1764" actId="1036"/>
          <ac:grpSpMkLst>
            <pc:docMk/>
            <pc:sldMk cId="3557306197" sldId="256"/>
            <ac:grpSpMk id="1035" creationId="{D4F86615-A7F1-A9EB-6E54-EF4D01080CFD}"/>
          </ac:grpSpMkLst>
        </pc:grpChg>
        <pc:grpChg chg="add mod">
          <ac:chgData name="Li-Li Ye (Student)" userId="29ede785-e103-4b43-b717-4e0a4f23007b" providerId="ADAL" clId="{CF441586-CB2B-4DD7-8E52-985D3E1CC80F}" dt="2024-06-19T17:13:40.274" v="1764" actId="1036"/>
          <ac:grpSpMkLst>
            <pc:docMk/>
            <pc:sldMk cId="3557306197" sldId="256"/>
            <ac:grpSpMk id="1039" creationId="{FE92FB67-8BED-4747-027E-0EF0AB06740B}"/>
          </ac:grpSpMkLst>
        </pc:grpChg>
        <pc:grpChg chg="add mod">
          <ac:chgData name="Li-Li Ye (Student)" userId="29ede785-e103-4b43-b717-4e0a4f23007b" providerId="ADAL" clId="{CF441586-CB2B-4DD7-8E52-985D3E1CC80F}" dt="2024-06-19T17:13:40.274" v="1764" actId="1036"/>
          <ac:grpSpMkLst>
            <pc:docMk/>
            <pc:sldMk cId="3557306197" sldId="256"/>
            <ac:grpSpMk id="1047" creationId="{CB1957B0-CC58-CB38-6BD5-B6F98FD87E40}"/>
          </ac:grpSpMkLst>
        </pc:grpChg>
        <pc:grpChg chg="add mod">
          <ac:chgData name="Li-Li Ye (Student)" userId="29ede785-e103-4b43-b717-4e0a4f23007b" providerId="ADAL" clId="{CF441586-CB2B-4DD7-8E52-985D3E1CC80F}" dt="2024-06-19T17:13:40.274" v="1764" actId="1036"/>
          <ac:grpSpMkLst>
            <pc:docMk/>
            <pc:sldMk cId="3557306197" sldId="256"/>
            <ac:grpSpMk id="1054" creationId="{98E7AC6E-5295-3767-EA4A-9354DCF39B20}"/>
          </ac:grpSpMkLst>
        </pc:grpChg>
        <pc:grpChg chg="add mod">
          <ac:chgData name="Li-Li Ye (Student)" userId="29ede785-e103-4b43-b717-4e0a4f23007b" providerId="ADAL" clId="{CF441586-CB2B-4DD7-8E52-985D3E1CC80F}" dt="2024-06-19T17:13:40.274" v="1764" actId="1036"/>
          <ac:grpSpMkLst>
            <pc:docMk/>
            <pc:sldMk cId="3557306197" sldId="256"/>
            <ac:grpSpMk id="1063" creationId="{5C26DDB0-E316-D7E6-D934-2D12AF2343B3}"/>
          </ac:grpSpMkLst>
        </pc:grpChg>
        <pc:grpChg chg="add mod">
          <ac:chgData name="Li-Li Ye (Student)" userId="29ede785-e103-4b43-b717-4e0a4f23007b" providerId="ADAL" clId="{CF441586-CB2B-4DD7-8E52-985D3E1CC80F}" dt="2024-06-25T16:48:38.810" v="1868" actId="20577"/>
          <ac:grpSpMkLst>
            <pc:docMk/>
            <pc:sldMk cId="3557306197" sldId="256"/>
            <ac:grpSpMk id="1084" creationId="{15573056-3282-F993-44E6-72F57673F1EB}"/>
          </ac:grpSpMkLst>
        </pc:grpChg>
        <pc:grpChg chg="add mod">
          <ac:chgData name="Li-Li Ye (Student)" userId="29ede785-e103-4b43-b717-4e0a4f23007b" providerId="ADAL" clId="{CF441586-CB2B-4DD7-8E52-985D3E1CC80F}" dt="2024-06-19T17:13:40.274" v="1764" actId="1036"/>
          <ac:grpSpMkLst>
            <pc:docMk/>
            <pc:sldMk cId="3557306197" sldId="256"/>
            <ac:grpSpMk id="1097" creationId="{32414A95-8AE7-7CDC-924E-68895856FDFC}"/>
          </ac:grpSpMkLst>
        </pc:grpChg>
        <pc:grpChg chg="add mod">
          <ac:chgData name="Li-Li Ye (Student)" userId="29ede785-e103-4b43-b717-4e0a4f23007b" providerId="ADAL" clId="{CF441586-CB2B-4DD7-8E52-985D3E1CC80F}" dt="2024-06-19T17:13:40.274" v="1764" actId="1036"/>
          <ac:grpSpMkLst>
            <pc:docMk/>
            <pc:sldMk cId="3557306197" sldId="256"/>
            <ac:grpSpMk id="1171" creationId="{A0919DB0-4E42-969B-082E-55D7B4DE2A71}"/>
          </ac:grpSpMkLst>
        </pc:grpChg>
        <pc:grpChg chg="mod">
          <ac:chgData name="Li-Li Ye (Student)" userId="29ede785-e103-4b43-b717-4e0a4f23007b" providerId="ADAL" clId="{CF441586-CB2B-4DD7-8E52-985D3E1CC80F}" dt="2024-06-19T17:13:40.274" v="1764" actId="1036"/>
          <ac:grpSpMkLst>
            <pc:docMk/>
            <pc:sldMk cId="3557306197" sldId="256"/>
            <ac:grpSpMk id="1173" creationId="{1ED5AB7B-4AB0-40C8-B892-73CD4C9FF7F5}"/>
          </ac:grpSpMkLst>
        </pc:grpChg>
        <pc:grpChg chg="mod">
          <ac:chgData name="Li-Li Ye (Student)" userId="29ede785-e103-4b43-b717-4e0a4f23007b" providerId="ADAL" clId="{CF441586-CB2B-4DD7-8E52-985D3E1CC80F}" dt="2024-06-19T17:13:40.274" v="1764" actId="1036"/>
          <ac:grpSpMkLst>
            <pc:docMk/>
            <pc:sldMk cId="3557306197" sldId="256"/>
            <ac:grpSpMk id="1175" creationId="{D4755704-3E2F-0B42-3F27-A72DAC72B42B}"/>
          </ac:grpSpMkLst>
        </pc:grpChg>
        <pc:grpChg chg="mod">
          <ac:chgData name="Li-Li Ye (Student)" userId="29ede785-e103-4b43-b717-4e0a4f23007b" providerId="ADAL" clId="{CF441586-CB2B-4DD7-8E52-985D3E1CC80F}" dt="2024-06-19T17:13:40.274" v="1764" actId="1036"/>
          <ac:grpSpMkLst>
            <pc:docMk/>
            <pc:sldMk cId="3557306197" sldId="256"/>
            <ac:grpSpMk id="1177" creationId="{1C9FFBD3-6C11-5648-C9B9-4244EE0D071F}"/>
          </ac:grpSpMkLst>
        </pc:grpChg>
        <pc:grpChg chg="mod">
          <ac:chgData name="Li-Li Ye (Student)" userId="29ede785-e103-4b43-b717-4e0a4f23007b" providerId="ADAL" clId="{CF441586-CB2B-4DD7-8E52-985D3E1CC80F}" dt="2024-06-19T17:13:40.274" v="1764" actId="1036"/>
          <ac:grpSpMkLst>
            <pc:docMk/>
            <pc:sldMk cId="3557306197" sldId="256"/>
            <ac:grpSpMk id="1178" creationId="{6ED9DBDB-990B-1655-0D56-B609419952F7}"/>
          </ac:grpSpMkLst>
        </pc:grpChg>
        <pc:grpChg chg="mod">
          <ac:chgData name="Li-Li Ye (Student)" userId="29ede785-e103-4b43-b717-4e0a4f23007b" providerId="ADAL" clId="{CF441586-CB2B-4DD7-8E52-985D3E1CC80F}" dt="2024-06-19T17:13:40.274" v="1764" actId="1036"/>
          <ac:grpSpMkLst>
            <pc:docMk/>
            <pc:sldMk cId="3557306197" sldId="256"/>
            <ac:grpSpMk id="1180" creationId="{8059E737-0672-D04E-1F47-A3203AF7AE7D}"/>
          </ac:grpSpMkLst>
        </pc:grpChg>
        <pc:picChg chg="mod">
          <ac:chgData name="Li-Li Ye (Student)" userId="29ede785-e103-4b43-b717-4e0a4f23007b" providerId="ADAL" clId="{CF441586-CB2B-4DD7-8E52-985D3E1CC80F}" dt="2024-06-19T17:13:40.274" v="1764" actId="1036"/>
          <ac:picMkLst>
            <pc:docMk/>
            <pc:sldMk cId="3557306197" sldId="256"/>
            <ac:picMk id="35" creationId="{818A6DD3-ADEC-C752-F5B9-61D041A6BA6C}"/>
          </ac:picMkLst>
        </pc:picChg>
        <pc:picChg chg="del">
          <ac:chgData name="Li-Li Ye (Student)" userId="29ede785-e103-4b43-b717-4e0a4f23007b" providerId="ADAL" clId="{CF441586-CB2B-4DD7-8E52-985D3E1CC80F}" dt="2024-06-18T22:42:50.338" v="28" actId="478"/>
          <ac:picMkLst>
            <pc:docMk/>
            <pc:sldMk cId="3557306197" sldId="256"/>
            <ac:picMk id="1026" creationId="{C49C797E-50D8-40AB-1D92-133B80EEB95D}"/>
          </ac:picMkLst>
        </pc:picChg>
        <pc:picChg chg="add mod">
          <ac:chgData name="Li-Li Ye (Student)" userId="29ede785-e103-4b43-b717-4e0a4f23007b" providerId="ADAL" clId="{CF441586-CB2B-4DD7-8E52-985D3E1CC80F}" dt="2024-06-19T17:13:40.274" v="1764" actId="1036"/>
          <ac:picMkLst>
            <pc:docMk/>
            <pc:sldMk cId="3557306197" sldId="256"/>
            <ac:picMk id="1091" creationId="{06BFF4A6-0F11-3729-1DD7-A14CF4E669DF}"/>
          </ac:picMkLst>
        </pc:picChg>
        <pc:picChg chg="add mod">
          <ac:chgData name="Li-Li Ye (Student)" userId="29ede785-e103-4b43-b717-4e0a4f23007b" providerId="ADAL" clId="{CF441586-CB2B-4DD7-8E52-985D3E1CC80F}" dt="2024-06-19T17:13:40.274" v="1764" actId="1036"/>
          <ac:picMkLst>
            <pc:docMk/>
            <pc:sldMk cId="3557306197" sldId="256"/>
            <ac:picMk id="1170" creationId="{D01BA1FB-F242-FA90-4961-ACCB34453D0F}"/>
          </ac:picMkLst>
        </pc:picChg>
        <pc:picChg chg="add mod">
          <ac:chgData name="Li-Li Ye (Student)" userId="29ede785-e103-4b43-b717-4e0a4f23007b" providerId="ADAL" clId="{CF441586-CB2B-4DD7-8E52-985D3E1CC80F}" dt="2024-06-19T17:19:32.952" v="1802"/>
          <ac:picMkLst>
            <pc:docMk/>
            <pc:sldMk cId="3557306197" sldId="256"/>
            <ac:picMk id="1211" creationId="{ECC70B41-E7AB-456A-7356-665270B9EC21}"/>
          </ac:picMkLst>
        </pc:picChg>
        <pc:inkChg chg="mod">
          <ac:chgData name="Li-Li Ye (Student)" userId="29ede785-e103-4b43-b717-4e0a4f23007b" providerId="ADAL" clId="{CF441586-CB2B-4DD7-8E52-985D3E1CC80F}" dt="2024-06-19T17:13:40.274" v="1764" actId="1036"/>
          <ac:inkMkLst>
            <pc:docMk/>
            <pc:sldMk cId="3557306197" sldId="256"/>
            <ac:inkMk id="31" creationId="{4A0678BC-2D37-B059-AB83-B1F5943F65B7}"/>
          </ac:inkMkLst>
        </pc:inkChg>
        <pc:inkChg chg="mod">
          <ac:chgData name="Li-Li Ye (Student)" userId="29ede785-e103-4b43-b717-4e0a4f23007b" providerId="ADAL" clId="{CF441586-CB2B-4DD7-8E52-985D3E1CC80F}" dt="2024-06-19T17:13:40.274" v="1764" actId="1036"/>
          <ac:inkMkLst>
            <pc:docMk/>
            <pc:sldMk cId="3557306197" sldId="256"/>
            <ac:inkMk id="34" creationId="{663018A4-A008-004E-9681-8C44E066F8E2}"/>
          </ac:inkMkLst>
        </pc:inkChg>
        <pc:inkChg chg="mod">
          <ac:chgData name="Li-Li Ye (Student)" userId="29ede785-e103-4b43-b717-4e0a4f23007b" providerId="ADAL" clId="{CF441586-CB2B-4DD7-8E52-985D3E1CC80F}" dt="2024-06-19T17:13:40.274" v="1764" actId="1036"/>
          <ac:inkMkLst>
            <pc:docMk/>
            <pc:sldMk cId="3557306197" sldId="256"/>
            <ac:inkMk id="44" creationId="{4BE71EA0-E19F-D41A-4A1B-68A661B2BB1F}"/>
          </ac:inkMkLst>
        </pc:inkChg>
        <pc:inkChg chg="mod">
          <ac:chgData name="Li-Li Ye (Student)" userId="29ede785-e103-4b43-b717-4e0a4f23007b" providerId="ADAL" clId="{CF441586-CB2B-4DD7-8E52-985D3E1CC80F}" dt="2024-06-19T17:13:40.274" v="1764" actId="1036"/>
          <ac:inkMkLst>
            <pc:docMk/>
            <pc:sldMk cId="3557306197" sldId="256"/>
            <ac:inkMk id="47" creationId="{1EA7F418-155C-CE89-BA1B-714159D22C83}"/>
          </ac:inkMkLst>
        </pc:inkChg>
        <pc:cxnChg chg="add mod or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3" creationId="{CFE2ED91-908B-A344-5075-805FCF82FA6E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0" creationId="{79C0272F-B077-001E-EF8E-FC437AECCAC4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1" creationId="{0E590C6A-3521-7E01-4D5E-81077250D033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5" creationId="{8B1AAC37-EFD0-41A7-DE6A-737DCF5A996C}"/>
          </ac:cxnSpMkLst>
        </pc:cxnChg>
        <pc:cxnChg chg="add mod">
          <ac:chgData name="Li-Li Ye (Student)" userId="29ede785-e103-4b43-b717-4e0a4f23007b" providerId="ADAL" clId="{CF441586-CB2B-4DD7-8E52-985D3E1CC80F}" dt="2024-06-19T17:13:45.694" v="1765" actId="14100"/>
          <ac:cxnSpMkLst>
            <pc:docMk/>
            <pc:sldMk cId="3557306197" sldId="256"/>
            <ac:cxnSpMk id="19" creationId="{F3D6C63E-2DB0-68FB-FBB8-6975006BB5CA}"/>
          </ac:cxnSpMkLst>
        </pc:cxnChg>
        <pc:cxnChg chg="add del mod">
          <ac:chgData name="Li-Li Ye (Student)" userId="29ede785-e103-4b43-b717-4e0a4f23007b" providerId="ADAL" clId="{CF441586-CB2B-4DD7-8E52-985D3E1CC80F}" dt="2024-06-18T23:50:15.304" v="172" actId="478"/>
          <ac:cxnSpMkLst>
            <pc:docMk/>
            <pc:sldMk cId="3557306197" sldId="256"/>
            <ac:cxnSpMk id="26" creationId="{2EFD9A64-CC1B-B11B-EE4C-A8FADC0340BE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33" creationId="{FDE76955-3C17-7B22-B7AF-B1077BB788FC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40" creationId="{8E99BF31-20F6-22B6-47BC-6717A4E31D8C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43" creationId="{51B7760A-E40C-2A13-AE94-FEDDD48875A3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50" creationId="{2114EAC8-833E-4CF3-A24D-D99010CD08B0}"/>
          </ac:cxnSpMkLst>
        </pc:cxnChg>
        <pc:cxnChg chg="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57" creationId="{8B2CD619-C853-3D5C-8824-4BAA1E789B8E}"/>
          </ac:cxnSpMkLst>
        </pc:cxnChg>
        <pc:cxnChg chg="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58" creationId="{A6E0B400-214C-6844-1399-8CEF4352FAA7}"/>
          </ac:cxnSpMkLst>
        </pc:cxnChg>
        <pc:cxnChg chg="add del mod">
          <ac:chgData name="Li-Li Ye (Student)" userId="29ede785-e103-4b43-b717-4e0a4f23007b" providerId="ADAL" clId="{CF441586-CB2B-4DD7-8E52-985D3E1CC80F}" dt="2024-06-19T16:03:02.455" v="956" actId="478"/>
          <ac:cxnSpMkLst>
            <pc:docMk/>
            <pc:sldMk cId="3557306197" sldId="256"/>
            <ac:cxnSpMk id="70" creationId="{EFA6FA64-241D-35C0-6689-683FCF4A60A2}"/>
          </ac:cxnSpMkLst>
        </pc:cxnChg>
        <pc:cxnChg chg="add del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71" creationId="{1DF873E3-5533-5D01-124B-B1BE0F35B0ED}"/>
          </ac:cxnSpMkLst>
        </pc:cxnChg>
        <pc:cxnChg chg="add del mod">
          <ac:chgData name="Li-Li Ye (Student)" userId="29ede785-e103-4b43-b717-4e0a4f23007b" providerId="ADAL" clId="{CF441586-CB2B-4DD7-8E52-985D3E1CC80F}" dt="2024-06-18T23:51:53.896" v="200" actId="478"/>
          <ac:cxnSpMkLst>
            <pc:docMk/>
            <pc:sldMk cId="3557306197" sldId="256"/>
            <ac:cxnSpMk id="71" creationId="{927BB727-56C2-8811-9FEF-A373593F1D65}"/>
          </ac:cxnSpMkLst>
        </pc:cxnChg>
        <pc:cxnChg chg="add mod">
          <ac:chgData name="Li-Li Ye (Student)" userId="29ede785-e103-4b43-b717-4e0a4f23007b" providerId="ADAL" clId="{CF441586-CB2B-4DD7-8E52-985D3E1CC80F}" dt="2024-06-19T15:55:43.866" v="795"/>
          <ac:cxnSpMkLst>
            <pc:docMk/>
            <pc:sldMk cId="3557306197" sldId="256"/>
            <ac:cxnSpMk id="73" creationId="{1DF873E3-5533-5D01-124B-B1BE0F35B0ED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75" creationId="{9D086F97-0DB3-9AF4-95A4-7E41FF87B6A2}"/>
          </ac:cxnSpMkLst>
        </pc:cxnChg>
        <pc:cxnChg chg="del">
          <ac:chgData name="Li-Li Ye (Student)" userId="29ede785-e103-4b43-b717-4e0a4f23007b" providerId="ADAL" clId="{CF441586-CB2B-4DD7-8E52-985D3E1CC80F}" dt="2024-06-18T22:42:53.241" v="31" actId="478"/>
          <ac:cxnSpMkLst>
            <pc:docMk/>
            <pc:sldMk cId="3557306197" sldId="256"/>
            <ac:cxnSpMk id="79" creationId="{C9540AF7-157A-391F-7017-6B49F47E1D21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81" creationId="{3C1F0A10-7E44-DC1C-6F8D-131FC286E4BF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82" creationId="{F6E9A1E7-2F4C-A2EE-4594-49DE9ECC9BD6}"/>
          </ac:cxnSpMkLst>
        </pc:cxnChg>
        <pc:cxnChg chg="del">
          <ac:chgData name="Li-Li Ye (Student)" userId="29ede785-e103-4b43-b717-4e0a4f23007b" providerId="ADAL" clId="{CF441586-CB2B-4DD7-8E52-985D3E1CC80F}" dt="2024-06-18T22:42:56.368" v="35" actId="478"/>
          <ac:cxnSpMkLst>
            <pc:docMk/>
            <pc:sldMk cId="3557306197" sldId="256"/>
            <ac:cxnSpMk id="83" creationId="{732150E5-587F-FD35-DA00-2030D5C6DEB1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84" creationId="{803E89E1-E03F-459D-DB42-764B341DFD06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87" creationId="{5A6B000C-DC8D-6DCE-671E-0601F01173B1}"/>
          </ac:cxnSpMkLst>
        </pc:cxnChg>
        <pc:cxnChg chg="del">
          <ac:chgData name="Li-Li Ye (Student)" userId="29ede785-e103-4b43-b717-4e0a4f23007b" providerId="ADAL" clId="{CF441586-CB2B-4DD7-8E52-985D3E1CC80F}" dt="2024-06-18T22:42:55.760" v="34" actId="478"/>
          <ac:cxnSpMkLst>
            <pc:docMk/>
            <pc:sldMk cId="3557306197" sldId="256"/>
            <ac:cxnSpMk id="89" creationId="{2F215DAD-F1B2-3D1C-2A54-A7442D2F4353}"/>
          </ac:cxnSpMkLst>
        </pc:cxnChg>
        <pc:cxnChg chg="del">
          <ac:chgData name="Li-Li Ye (Student)" userId="29ede785-e103-4b43-b717-4e0a4f23007b" providerId="ADAL" clId="{CF441586-CB2B-4DD7-8E52-985D3E1CC80F}" dt="2024-06-18T22:42:53.892" v="32" actId="478"/>
          <ac:cxnSpMkLst>
            <pc:docMk/>
            <pc:sldMk cId="3557306197" sldId="256"/>
            <ac:cxnSpMk id="92" creationId="{45A39728-136E-E6D5-2945-B883716C9D6E}"/>
          </ac:cxnSpMkLst>
        </pc:cxnChg>
        <pc:cxnChg chg="del">
          <ac:chgData name="Li-Li Ye (Student)" userId="29ede785-e103-4b43-b717-4e0a4f23007b" providerId="ADAL" clId="{CF441586-CB2B-4DD7-8E52-985D3E1CC80F}" dt="2024-06-18T22:42:57.470" v="36" actId="478"/>
          <ac:cxnSpMkLst>
            <pc:docMk/>
            <pc:sldMk cId="3557306197" sldId="256"/>
            <ac:cxnSpMk id="94" creationId="{97B5827E-4CFE-FBEC-EEDB-339AFED3BA6D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95" creationId="{30BCA177-3591-810F-5C61-AE1577977DEA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98" creationId="{45AA3A33-1AB0-B897-EDBA-2660E75DC6E0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00" creationId="{34B0288F-8E4A-7EDA-C128-27CDAB4589CD}"/>
          </ac:cxnSpMkLst>
        </pc:cxnChg>
        <pc:cxnChg chg="del">
          <ac:chgData name="Li-Li Ye (Student)" userId="29ede785-e103-4b43-b717-4e0a4f23007b" providerId="ADAL" clId="{CF441586-CB2B-4DD7-8E52-985D3E1CC80F}" dt="2024-06-18T22:43:03.613" v="41" actId="478"/>
          <ac:cxnSpMkLst>
            <pc:docMk/>
            <pc:sldMk cId="3557306197" sldId="256"/>
            <ac:cxnSpMk id="101" creationId="{BF9092B3-14D3-4F69-41BB-1ABF58211070}"/>
          </ac:cxnSpMkLst>
        </pc:cxnChg>
        <pc:cxnChg chg="del">
          <ac:chgData name="Li-Li Ye (Student)" userId="29ede785-e103-4b43-b717-4e0a4f23007b" providerId="ADAL" clId="{CF441586-CB2B-4DD7-8E52-985D3E1CC80F}" dt="2024-06-18T22:43:04.761" v="42" actId="478"/>
          <ac:cxnSpMkLst>
            <pc:docMk/>
            <pc:sldMk cId="3557306197" sldId="256"/>
            <ac:cxnSpMk id="104" creationId="{12D80218-E09E-C1BC-9BF6-4641A5BB93E6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05" creationId="{DA7D5894-4657-43E6-70AE-7787349D4AEF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10" creationId="{72056221-9DE2-14CA-F82F-AA0879A8A934}"/>
          </ac:cxnSpMkLst>
        </pc:cxnChg>
        <pc:cxnChg chg="del">
          <ac:chgData name="Li-Li Ye (Student)" userId="29ede785-e103-4b43-b717-4e0a4f23007b" providerId="ADAL" clId="{CF441586-CB2B-4DD7-8E52-985D3E1CC80F}" dt="2024-06-18T22:42:27.321" v="14" actId="478"/>
          <ac:cxnSpMkLst>
            <pc:docMk/>
            <pc:sldMk cId="3557306197" sldId="256"/>
            <ac:cxnSpMk id="111" creationId="{5A1C2095-0313-6D32-1FC8-04DCDDC6D5A4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12" creationId="{4123D7C0-AEED-17EE-660B-0C3FD548D315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13" creationId="{43F1FBBA-0E1F-FBC7-A199-B32E9B96CDAA}"/>
          </ac:cxnSpMkLst>
        </pc:cxnChg>
        <pc:cxnChg chg="del">
          <ac:chgData name="Li-Li Ye (Student)" userId="29ede785-e103-4b43-b717-4e0a4f23007b" providerId="ADAL" clId="{CF441586-CB2B-4DD7-8E52-985D3E1CC80F}" dt="2024-06-18T22:43:06.021" v="43" actId="478"/>
          <ac:cxnSpMkLst>
            <pc:docMk/>
            <pc:sldMk cId="3557306197" sldId="256"/>
            <ac:cxnSpMk id="119" creationId="{6177A975-33E7-6E44-C904-0EB9D67F324F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22" creationId="{93C9AFE6-0123-4593-0946-75B8271339C8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23" creationId="{54309BA4-81BB-97AD-3A16-911B4EF3579F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24" creationId="{1D834420-CD36-C732-5302-8AA5C020424A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25" creationId="{0021C26F-6B99-7D2B-6498-55544CBD89E0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26" creationId="{433C76E0-11A7-2225-638A-8CC736249105}"/>
          </ac:cxnSpMkLst>
        </pc:cxnChg>
        <pc:cxnChg chg="del">
          <ac:chgData name="Li-Li Ye (Student)" userId="29ede785-e103-4b43-b717-4e0a4f23007b" providerId="ADAL" clId="{CF441586-CB2B-4DD7-8E52-985D3E1CC80F}" dt="2024-06-18T22:42:55.018" v="33" actId="478"/>
          <ac:cxnSpMkLst>
            <pc:docMk/>
            <pc:sldMk cId="3557306197" sldId="256"/>
            <ac:cxnSpMk id="133" creationId="{53CF503B-D6AF-1A6D-762B-D77432894B8C}"/>
          </ac:cxnSpMkLst>
        </pc:cxnChg>
        <pc:cxnChg chg="del">
          <ac:chgData name="Li-Li Ye (Student)" userId="29ede785-e103-4b43-b717-4e0a4f23007b" providerId="ADAL" clId="{CF441586-CB2B-4DD7-8E52-985D3E1CC80F}" dt="2024-06-18T22:42:59.994" v="38" actId="478"/>
          <ac:cxnSpMkLst>
            <pc:docMk/>
            <pc:sldMk cId="3557306197" sldId="256"/>
            <ac:cxnSpMk id="134" creationId="{CA780CA1-2F66-4F72-16EA-6C00EC7562BF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024" creationId="{8E9F5E31-D960-5427-9DEC-0C4066478326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025" creationId="{6437B12E-06B9-3624-CF23-A2CE3C365AB5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028" creationId="{0EBF75BF-357C-A121-D1E0-0FA182C3A355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030" creationId="{6E20E446-93BE-DB3D-9017-B2223CFF9726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031" creationId="{7B6DE0DA-1975-4B78-5442-6C9580143C0B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032" creationId="{B9A857B9-EBE0-1268-A503-D148F748DBDE}"/>
          </ac:cxnSpMkLst>
        </pc:cxnChg>
        <pc:cxnChg chg="add del mod">
          <ac:chgData name="Li-Li Ye (Student)" userId="29ede785-e103-4b43-b717-4e0a4f23007b" providerId="ADAL" clId="{CF441586-CB2B-4DD7-8E52-985D3E1CC80F}" dt="2024-06-19T00:06:21.404" v="559" actId="478"/>
          <ac:cxnSpMkLst>
            <pc:docMk/>
            <pc:sldMk cId="3557306197" sldId="256"/>
            <ac:cxnSpMk id="1033" creationId="{6177D951-16B1-AF91-9666-7F459EC9DFF4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036" creationId="{3A61545D-5729-5231-605B-10D23905FB40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041" creationId="{0DB83963-BC11-B6E1-D680-7A4CC373A4FD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042" creationId="{B47E6910-704F-0726-F1D7-BE81D061FBFF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043" creationId="{D99B05D7-DC64-7FF7-723E-E08B6C7F3202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044" creationId="{8F8471A6-38AD-BB11-6C27-1D134592CE10}"/>
          </ac:cxnSpMkLst>
        </pc:cxnChg>
        <pc:cxnChg chg="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046" creationId="{F7170DF0-6494-0460-7936-1666D1B964FA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049" creationId="{AC5A8A82-6284-5DFF-A962-9E46B4934199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050" creationId="{6610322A-6C47-607F-D51C-3C2753D5959B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052" creationId="{A968FE50-752C-E6CF-83D3-377E6F970FC8}"/>
          </ac:cxnSpMkLst>
        </pc:cxnChg>
        <pc:cxnChg chg="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053" creationId="{750CB12A-D4CD-A0CB-4EA2-0A1C1FC52666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055" creationId="{1DD039CB-3C1B-1A76-8A62-D720F50C8DFF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057" creationId="{6801C8AC-B90B-3DCD-30E8-5D0148CBBD36}"/>
          </ac:cxnSpMkLst>
        </pc:cxnChg>
        <pc:cxnChg chg="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059" creationId="{C3B71F0F-AE22-F7C7-EDB7-E7A99DF0BE9C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068" creationId="{978EE41F-D25D-84D8-180B-8492A068CAEF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070" creationId="{74EC8322-83FA-FAFA-84EC-520D1A12A0FA}"/>
          </ac:cxnSpMkLst>
        </pc:cxnChg>
        <pc:cxnChg chg="add mod or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075" creationId="{A218D603-46C1-803B-3CF2-ED381C5B449A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111" creationId="{AEC08746-54EF-23FC-2C23-509F68AA630E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116" creationId="{C517D83E-64CA-9B2E-0C5A-3BF388011D2D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121" creationId="{FE1CB772-345F-DD40-522E-BC997FFB8C90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122" creationId="{DB8B49D0-1539-E12E-439A-31FDFAB30E67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148" creationId="{A1CB6D5C-F488-D835-59F9-B4A86BA65D78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161" creationId="{F4008DBD-69D9-A8A2-42D3-8347E9CA31DE}"/>
          </ac:cxnSpMkLst>
        </pc:cxnChg>
        <pc:cxnChg chg="add del mod">
          <ac:chgData name="Li-Li Ye (Student)" userId="29ede785-e103-4b43-b717-4e0a4f23007b" providerId="ADAL" clId="{CF441586-CB2B-4DD7-8E52-985D3E1CC80F}" dt="2024-06-19T17:03:41.172" v="1593" actId="478"/>
          <ac:cxnSpMkLst>
            <pc:docMk/>
            <pc:sldMk cId="3557306197" sldId="256"/>
            <ac:cxnSpMk id="1165" creationId="{11D2C375-99D2-68ED-DC97-22C8CCAD2B52}"/>
          </ac:cxnSpMkLst>
        </pc:cxnChg>
        <pc:cxnChg chg="add del mod">
          <ac:chgData name="Li-Li Ye (Student)" userId="29ede785-e103-4b43-b717-4e0a4f23007b" providerId="ADAL" clId="{CF441586-CB2B-4DD7-8E52-985D3E1CC80F}" dt="2024-06-19T17:03:42.523" v="1594" actId="478"/>
          <ac:cxnSpMkLst>
            <pc:docMk/>
            <pc:sldMk cId="3557306197" sldId="256"/>
            <ac:cxnSpMk id="1166" creationId="{72912B05-E069-8548-C246-D3C92227DD71}"/>
          </ac:cxnSpMkLst>
        </pc:cxnChg>
        <pc:cxnChg chg="add mod">
          <ac:chgData name="Li-Li Ye (Student)" userId="29ede785-e103-4b43-b717-4e0a4f23007b" providerId="ADAL" clId="{CF441586-CB2B-4DD7-8E52-985D3E1CC80F}" dt="2024-06-19T17:13:40.274" v="1764" actId="1036"/>
          <ac:cxnSpMkLst>
            <pc:docMk/>
            <pc:sldMk cId="3557306197" sldId="256"/>
            <ac:cxnSpMk id="1167" creationId="{A4E8794A-7F19-8D39-BEB9-70226EF442BB}"/>
          </ac:cxnSpMkLst>
        </pc:cxnChg>
        <pc:cxnChg chg="add mod">
          <ac:chgData name="Li-Li Ye (Student)" userId="29ede785-e103-4b43-b717-4e0a4f23007b" providerId="ADAL" clId="{CF441586-CB2B-4DD7-8E52-985D3E1CC80F}" dt="2024-06-19T17:21:06.881" v="1825" actId="1582"/>
          <ac:cxnSpMkLst>
            <pc:docMk/>
            <pc:sldMk cId="3557306197" sldId="256"/>
            <ac:cxnSpMk id="1203" creationId="{30F2120F-F55F-C57F-429B-37E2342F9A07}"/>
          </ac:cxnSpMkLst>
        </pc:cxnChg>
        <pc:cxnChg chg="add mod">
          <ac:chgData name="Li-Li Ye (Student)" userId="29ede785-e103-4b43-b717-4e0a4f23007b" providerId="ADAL" clId="{CF441586-CB2B-4DD7-8E52-985D3E1CC80F}" dt="2024-06-19T17:21:06.881" v="1825" actId="1582"/>
          <ac:cxnSpMkLst>
            <pc:docMk/>
            <pc:sldMk cId="3557306197" sldId="256"/>
            <ac:cxnSpMk id="1205" creationId="{BFAD82B1-8F96-42BE-EF38-B291D7A6FAE4}"/>
          </ac:cxnSpMkLst>
        </pc:cxnChg>
        <pc:cxnChg chg="add mod">
          <ac:chgData name="Li-Li Ye (Student)" userId="29ede785-e103-4b43-b717-4e0a4f23007b" providerId="ADAL" clId="{CF441586-CB2B-4DD7-8E52-985D3E1CC80F}" dt="2024-06-19T17:20:58.689" v="1824" actId="1582"/>
          <ac:cxnSpMkLst>
            <pc:docMk/>
            <pc:sldMk cId="3557306197" sldId="256"/>
            <ac:cxnSpMk id="1209" creationId="{518EF75E-F858-6DF5-96A7-28C5BD277E3D}"/>
          </ac:cxnSpMkLst>
        </pc:cxnChg>
        <pc:cxnChg chg="add mod">
          <ac:chgData name="Li-Li Ye (Student)" userId="29ede785-e103-4b43-b717-4e0a4f23007b" providerId="ADAL" clId="{CF441586-CB2B-4DD7-8E52-985D3E1CC80F}" dt="2024-06-19T17:20:58.689" v="1824" actId="1582"/>
          <ac:cxnSpMkLst>
            <pc:docMk/>
            <pc:sldMk cId="3557306197" sldId="256"/>
            <ac:cxnSpMk id="1210" creationId="{777F3E17-928D-178B-396B-838102410228}"/>
          </ac:cxnSpMkLst>
        </pc:cxnChg>
      </pc:sldChg>
      <pc:sldChg chg="addSp delSp modSp new del mod modClrScheme chgLayout">
        <pc:chgData name="Li-Li Ye (Student)" userId="29ede785-e103-4b43-b717-4e0a4f23007b" providerId="ADAL" clId="{CF441586-CB2B-4DD7-8E52-985D3E1CC80F}" dt="2024-06-19T16:44:31.358" v="1327" actId="47"/>
        <pc:sldMkLst>
          <pc:docMk/>
          <pc:sldMk cId="1650989008" sldId="257"/>
        </pc:sldMkLst>
        <pc:spChg chg="del">
          <ac:chgData name="Li-Li Ye (Student)" userId="29ede785-e103-4b43-b717-4e0a4f23007b" providerId="ADAL" clId="{CF441586-CB2B-4DD7-8E52-985D3E1CC80F}" dt="2024-06-18T23:39:38.142" v="97" actId="700"/>
          <ac:spMkLst>
            <pc:docMk/>
            <pc:sldMk cId="1650989008" sldId="257"/>
            <ac:spMk id="2" creationId="{914F710B-65B0-091B-9068-074468EB5A58}"/>
          </ac:spMkLst>
        </pc:spChg>
        <pc:spChg chg="del">
          <ac:chgData name="Li-Li Ye (Student)" userId="29ede785-e103-4b43-b717-4e0a4f23007b" providerId="ADAL" clId="{CF441586-CB2B-4DD7-8E52-985D3E1CC80F}" dt="2024-06-18T23:39:38.142" v="97" actId="700"/>
          <ac:spMkLst>
            <pc:docMk/>
            <pc:sldMk cId="1650989008" sldId="257"/>
            <ac:spMk id="3" creationId="{827250FD-7A0F-DBC2-5262-CFC804EB0D45}"/>
          </ac:spMkLst>
        </pc:spChg>
        <pc:spChg chg="add mod">
          <ac:chgData name="Li-Li Ye (Student)" userId="29ede785-e103-4b43-b717-4e0a4f23007b" providerId="ADAL" clId="{CF441586-CB2B-4DD7-8E52-985D3E1CC80F}" dt="2024-06-18T23:46:21.841" v="122" actId="164"/>
          <ac:spMkLst>
            <pc:docMk/>
            <pc:sldMk cId="1650989008" sldId="257"/>
            <ac:spMk id="4" creationId="{F6F2BCA9-AFB4-C718-EC37-6381ACEF24BB}"/>
          </ac:spMkLst>
        </pc:spChg>
        <pc:spChg chg="add mod">
          <ac:chgData name="Li-Li Ye (Student)" userId="29ede785-e103-4b43-b717-4e0a4f23007b" providerId="ADAL" clId="{CF441586-CB2B-4DD7-8E52-985D3E1CC80F}" dt="2024-06-18T23:46:21.841" v="122" actId="164"/>
          <ac:spMkLst>
            <pc:docMk/>
            <pc:sldMk cId="1650989008" sldId="257"/>
            <ac:spMk id="5" creationId="{56A24B51-F5B9-2054-B451-5D21EEF916CE}"/>
          </ac:spMkLst>
        </pc:spChg>
        <pc:spChg chg="add mod">
          <ac:chgData name="Li-Li Ye (Student)" userId="29ede785-e103-4b43-b717-4e0a4f23007b" providerId="ADAL" clId="{CF441586-CB2B-4DD7-8E52-985D3E1CC80F}" dt="2024-06-18T23:46:21.841" v="122" actId="164"/>
          <ac:spMkLst>
            <pc:docMk/>
            <pc:sldMk cId="1650989008" sldId="257"/>
            <ac:spMk id="6" creationId="{8775A392-51EC-255F-B9DE-9946BEEBE644}"/>
          </ac:spMkLst>
        </pc:spChg>
        <pc:spChg chg="add mod">
          <ac:chgData name="Li-Li Ye (Student)" userId="29ede785-e103-4b43-b717-4e0a4f23007b" providerId="ADAL" clId="{CF441586-CB2B-4DD7-8E52-985D3E1CC80F}" dt="2024-06-18T23:46:21.841" v="122" actId="164"/>
          <ac:spMkLst>
            <pc:docMk/>
            <pc:sldMk cId="1650989008" sldId="257"/>
            <ac:spMk id="7" creationId="{8050A549-01AB-4873-88CC-C53413E24735}"/>
          </ac:spMkLst>
        </pc:spChg>
        <pc:spChg chg="mod">
          <ac:chgData name="Li-Li Ye (Student)" userId="29ede785-e103-4b43-b717-4e0a4f23007b" providerId="ADAL" clId="{CF441586-CB2B-4DD7-8E52-985D3E1CC80F}" dt="2024-06-18T23:46:23.559" v="123"/>
          <ac:spMkLst>
            <pc:docMk/>
            <pc:sldMk cId="1650989008" sldId="257"/>
            <ac:spMk id="10" creationId="{2B350D2C-E421-3E81-E538-5DF70385F7BB}"/>
          </ac:spMkLst>
        </pc:spChg>
        <pc:spChg chg="mod">
          <ac:chgData name="Li-Li Ye (Student)" userId="29ede785-e103-4b43-b717-4e0a4f23007b" providerId="ADAL" clId="{CF441586-CB2B-4DD7-8E52-985D3E1CC80F}" dt="2024-06-18T23:46:23.559" v="123"/>
          <ac:spMkLst>
            <pc:docMk/>
            <pc:sldMk cId="1650989008" sldId="257"/>
            <ac:spMk id="11" creationId="{CD05679C-AC3B-C524-1932-6EDD3AA7E01B}"/>
          </ac:spMkLst>
        </pc:spChg>
        <pc:spChg chg="mod">
          <ac:chgData name="Li-Li Ye (Student)" userId="29ede785-e103-4b43-b717-4e0a4f23007b" providerId="ADAL" clId="{CF441586-CB2B-4DD7-8E52-985D3E1CC80F}" dt="2024-06-18T23:46:23.559" v="123"/>
          <ac:spMkLst>
            <pc:docMk/>
            <pc:sldMk cId="1650989008" sldId="257"/>
            <ac:spMk id="12" creationId="{0E360D26-7ED9-6D75-D863-D3FAB5367D14}"/>
          </ac:spMkLst>
        </pc:spChg>
        <pc:spChg chg="mod">
          <ac:chgData name="Li-Li Ye (Student)" userId="29ede785-e103-4b43-b717-4e0a4f23007b" providerId="ADAL" clId="{CF441586-CB2B-4DD7-8E52-985D3E1CC80F}" dt="2024-06-18T23:46:23.559" v="123"/>
          <ac:spMkLst>
            <pc:docMk/>
            <pc:sldMk cId="1650989008" sldId="257"/>
            <ac:spMk id="13" creationId="{C2E07CDA-87AD-7A37-56DF-8046A275E205}"/>
          </ac:spMkLst>
        </pc:spChg>
        <pc:spChg chg="mod">
          <ac:chgData name="Li-Li Ye (Student)" userId="29ede785-e103-4b43-b717-4e0a4f23007b" providerId="ADAL" clId="{CF441586-CB2B-4DD7-8E52-985D3E1CC80F}" dt="2024-06-18T23:47:17.559" v="138"/>
          <ac:spMkLst>
            <pc:docMk/>
            <pc:sldMk cId="1650989008" sldId="257"/>
            <ac:spMk id="15" creationId="{9A9320A3-CA05-8442-BE20-6B5DF8FD832C}"/>
          </ac:spMkLst>
        </pc:spChg>
        <pc:spChg chg="mod">
          <ac:chgData name="Li-Li Ye (Student)" userId="29ede785-e103-4b43-b717-4e0a4f23007b" providerId="ADAL" clId="{CF441586-CB2B-4DD7-8E52-985D3E1CC80F}" dt="2024-06-18T23:47:17.559" v="138"/>
          <ac:spMkLst>
            <pc:docMk/>
            <pc:sldMk cId="1650989008" sldId="257"/>
            <ac:spMk id="16" creationId="{FA33B03C-1C37-3FA8-F128-E4398B38304C}"/>
          </ac:spMkLst>
        </pc:spChg>
        <pc:spChg chg="mod">
          <ac:chgData name="Li-Li Ye (Student)" userId="29ede785-e103-4b43-b717-4e0a4f23007b" providerId="ADAL" clId="{CF441586-CB2B-4DD7-8E52-985D3E1CC80F}" dt="2024-06-18T23:47:17.559" v="138"/>
          <ac:spMkLst>
            <pc:docMk/>
            <pc:sldMk cId="1650989008" sldId="257"/>
            <ac:spMk id="17" creationId="{EA9FB59E-15AA-ED0D-BD5F-9983A92DBE2D}"/>
          </ac:spMkLst>
        </pc:spChg>
        <pc:spChg chg="del mod">
          <ac:chgData name="Li-Li Ye (Student)" userId="29ede785-e103-4b43-b717-4e0a4f23007b" providerId="ADAL" clId="{CF441586-CB2B-4DD7-8E52-985D3E1CC80F}" dt="2024-06-18T23:47:55.061" v="140" actId="478"/>
          <ac:spMkLst>
            <pc:docMk/>
            <pc:sldMk cId="1650989008" sldId="257"/>
            <ac:spMk id="18" creationId="{B8373445-76BC-90BE-149D-2CC475F4CFE7}"/>
          </ac:spMkLst>
        </pc:spChg>
        <pc:grpChg chg="add mod">
          <ac:chgData name="Li-Li Ye (Student)" userId="29ede785-e103-4b43-b717-4e0a4f23007b" providerId="ADAL" clId="{CF441586-CB2B-4DD7-8E52-985D3E1CC80F}" dt="2024-06-18T23:48:45.381" v="153" actId="164"/>
          <ac:grpSpMkLst>
            <pc:docMk/>
            <pc:sldMk cId="1650989008" sldId="257"/>
            <ac:grpSpMk id="8" creationId="{5D79DACB-CE5F-F37C-5E24-495B396DA8D4}"/>
          </ac:grpSpMkLst>
        </pc:grpChg>
        <pc:grpChg chg="add mod">
          <ac:chgData name="Li-Li Ye (Student)" userId="29ede785-e103-4b43-b717-4e0a4f23007b" providerId="ADAL" clId="{CF441586-CB2B-4DD7-8E52-985D3E1CC80F}" dt="2024-06-18T23:48:45.381" v="153" actId="164"/>
          <ac:grpSpMkLst>
            <pc:docMk/>
            <pc:sldMk cId="1650989008" sldId="257"/>
            <ac:grpSpMk id="9" creationId="{6FE8611E-6B92-E4B8-EFA5-D683EBE859F8}"/>
          </ac:grpSpMkLst>
        </pc:grpChg>
        <pc:grpChg chg="add mod">
          <ac:chgData name="Li-Li Ye (Student)" userId="29ede785-e103-4b43-b717-4e0a4f23007b" providerId="ADAL" clId="{CF441586-CB2B-4DD7-8E52-985D3E1CC80F}" dt="2024-06-18T23:48:45.381" v="153" actId="164"/>
          <ac:grpSpMkLst>
            <pc:docMk/>
            <pc:sldMk cId="1650989008" sldId="257"/>
            <ac:grpSpMk id="14" creationId="{9DA4F329-5A9E-A24D-D33C-AF6ABFBF602D}"/>
          </ac:grpSpMkLst>
        </pc:grpChg>
        <pc:grpChg chg="add mod">
          <ac:chgData name="Li-Li Ye (Student)" userId="29ede785-e103-4b43-b717-4e0a4f23007b" providerId="ADAL" clId="{CF441586-CB2B-4DD7-8E52-985D3E1CC80F}" dt="2024-06-18T23:48:53.221" v="156" actId="1076"/>
          <ac:grpSpMkLst>
            <pc:docMk/>
            <pc:sldMk cId="1650989008" sldId="257"/>
            <ac:grpSpMk id="24" creationId="{AFB76477-EFA4-EF64-1588-B997553152F3}"/>
          </ac:grpSpMkLst>
        </pc:grpChg>
        <pc:cxnChg chg="add mod">
          <ac:chgData name="Li-Li Ye (Student)" userId="29ede785-e103-4b43-b717-4e0a4f23007b" providerId="ADAL" clId="{CF441586-CB2B-4DD7-8E52-985D3E1CC80F}" dt="2024-06-18T23:48:45.381" v="153" actId="164"/>
          <ac:cxnSpMkLst>
            <pc:docMk/>
            <pc:sldMk cId="1650989008" sldId="257"/>
            <ac:cxnSpMk id="20" creationId="{E989848B-0A18-7DA7-DC73-362EBC215198}"/>
          </ac:cxnSpMkLst>
        </pc:cxnChg>
        <pc:cxnChg chg="add mod">
          <ac:chgData name="Li-Li Ye (Student)" userId="29ede785-e103-4b43-b717-4e0a4f23007b" providerId="ADAL" clId="{CF441586-CB2B-4DD7-8E52-985D3E1CC80F}" dt="2024-06-18T23:48:45.381" v="153" actId="164"/>
          <ac:cxnSpMkLst>
            <pc:docMk/>
            <pc:sldMk cId="1650989008" sldId="257"/>
            <ac:cxnSpMk id="23" creationId="{465AC4AA-B8F1-2AFB-C7FC-544FF8AB58A4}"/>
          </ac:cxnSpMkLst>
        </pc:cxnChg>
      </pc:sldChg>
    </pc:docChg>
  </pc:docChgLst>
  <pc:docChgLst>
    <pc:chgData name="Li-Li Ye (Student)" userId="29ede785-e103-4b43-b717-4e0a4f23007b" providerId="ADAL" clId="{C5394216-5DC0-42D8-A2C3-EA4D3D8D70E6}"/>
    <pc:docChg chg="undo custSel delSld modSld">
      <pc:chgData name="Li-Li Ye (Student)" userId="29ede785-e103-4b43-b717-4e0a4f23007b" providerId="ADAL" clId="{C5394216-5DC0-42D8-A2C3-EA4D3D8D70E6}" dt="2023-11-15T16:58:18.226" v="279" actId="1076"/>
      <pc:docMkLst>
        <pc:docMk/>
      </pc:docMkLst>
      <pc:sldChg chg="addSp delSp modSp mod">
        <pc:chgData name="Li-Li Ye (Student)" userId="29ede785-e103-4b43-b717-4e0a4f23007b" providerId="ADAL" clId="{C5394216-5DC0-42D8-A2C3-EA4D3D8D70E6}" dt="2023-11-15T16:58:18.226" v="279" actId="1076"/>
        <pc:sldMkLst>
          <pc:docMk/>
          <pc:sldMk cId="3557306197" sldId="256"/>
        </pc:sldMkLst>
        <pc:spChg chg="mod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2" creationId="{5D74230D-C98B-1D63-16A9-8E8AA1C3380F}"/>
          </ac:spMkLst>
        </pc:spChg>
        <pc:spChg chg="mod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3" creationId="{6164CE71-FC3B-71B0-D381-8EC39B234752}"/>
          </ac:spMkLst>
        </pc:spChg>
        <pc:spChg chg="mod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4" creationId="{DFD4CC37-C528-8BA6-C1C2-BB1329B11567}"/>
          </ac:spMkLst>
        </pc:spChg>
        <pc:spChg chg="add del mod">
          <ac:chgData name="Li-Li Ye (Student)" userId="29ede785-e103-4b43-b717-4e0a4f23007b" providerId="ADAL" clId="{C5394216-5DC0-42D8-A2C3-EA4D3D8D70E6}" dt="2023-11-14T20:47:05.964" v="71"/>
          <ac:spMkLst>
            <pc:docMk/>
            <pc:sldMk cId="3557306197" sldId="256"/>
            <ac:spMk id="5" creationId="{DE20E737-AF4E-37EA-91FA-251F44DA2BF4}"/>
          </ac:spMkLst>
        </pc:spChg>
        <pc:spChg chg="add mod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6" creationId="{AD146975-AA00-7F7B-1FDA-EE80B21C27A7}"/>
          </ac:spMkLst>
        </pc:spChg>
        <pc:spChg chg="del">
          <ac:chgData name="Li-Li Ye (Student)" userId="29ede785-e103-4b43-b717-4e0a4f23007b" providerId="ADAL" clId="{C5394216-5DC0-42D8-A2C3-EA4D3D8D70E6}" dt="2023-11-14T16:28:04.034" v="5" actId="478"/>
          <ac:spMkLst>
            <pc:docMk/>
            <pc:sldMk cId="3557306197" sldId="256"/>
            <ac:spMk id="6" creationId="{E5CB388E-084F-97FC-A794-19689542DF98}"/>
          </ac:spMkLst>
        </pc:spChg>
        <pc:spChg chg="add del mod">
          <ac:chgData name="Li-Li Ye (Student)" userId="29ede785-e103-4b43-b717-4e0a4f23007b" providerId="ADAL" clId="{C5394216-5DC0-42D8-A2C3-EA4D3D8D70E6}" dt="2023-11-14T20:47:41.536" v="85"/>
          <ac:spMkLst>
            <pc:docMk/>
            <pc:sldMk cId="3557306197" sldId="256"/>
            <ac:spMk id="8" creationId="{26CB50CD-10F9-5078-D6F8-1AF7671DC617}"/>
          </ac:spMkLst>
        </pc:spChg>
        <pc:spChg chg="mod topLvl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9" creationId="{2D5E8281-0AF9-552A-66DF-8451B41D882A}"/>
          </ac:spMkLst>
        </pc:spChg>
        <pc:spChg chg="mod topLvl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11" creationId="{31428889-4424-5D5E-8750-C0AF098CD82B}"/>
          </ac:spMkLst>
        </pc:spChg>
        <pc:spChg chg="add mod">
          <ac:chgData name="Li-Li Ye (Student)" userId="29ede785-e103-4b43-b717-4e0a4f23007b" providerId="ADAL" clId="{C5394216-5DC0-42D8-A2C3-EA4D3D8D70E6}" dt="2023-11-15T16:58:18.226" v="279" actId="1076"/>
          <ac:spMkLst>
            <pc:docMk/>
            <pc:sldMk cId="3557306197" sldId="256"/>
            <ac:spMk id="12" creationId="{9EF7D0BF-E55F-58A6-DA23-1B3DCC9B8EAC}"/>
          </ac:spMkLst>
        </pc:spChg>
        <pc:spChg chg="add mod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14" creationId="{712FAD79-219E-31F9-BC30-154993396339}"/>
          </ac:spMkLst>
        </pc:spChg>
        <pc:spChg chg="mod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17" creationId="{C70679AC-651B-4D8C-017F-DD063C7B7A6D}"/>
          </ac:spMkLst>
        </pc:spChg>
        <pc:spChg chg="mod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18" creationId="{1F473343-90A7-4974-844A-094F9CB1C56F}"/>
          </ac:spMkLst>
        </pc:spChg>
        <pc:spChg chg="mod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19" creationId="{F1A7EDE0-36C8-D5B8-3A58-7CE827513753}"/>
          </ac:spMkLst>
        </pc:spChg>
        <pc:spChg chg="mod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21" creationId="{35A50DD8-4055-628D-DDD4-DE1E523789A3}"/>
          </ac:spMkLst>
        </pc:spChg>
        <pc:spChg chg="mod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22" creationId="{83DD8EFA-8F07-C101-2C8C-B939BD0B2944}"/>
          </ac:spMkLst>
        </pc:spChg>
        <pc:spChg chg="mod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24" creationId="{5D475BF1-9847-92A9-D90A-05BEC1CBCB45}"/>
          </ac:spMkLst>
        </pc:spChg>
        <pc:spChg chg="mod topLvl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39" creationId="{A18C74C2-2065-C1A1-4605-4E61F3C6C98A}"/>
          </ac:spMkLst>
        </pc:spChg>
        <pc:spChg chg="mod topLvl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41" creationId="{9D77A3DC-FA6E-6885-8C52-17FEEF43688C}"/>
          </ac:spMkLst>
        </pc:spChg>
        <pc:spChg chg="mod topLvl">
          <ac:chgData name="Li-Li Ye (Student)" userId="29ede785-e103-4b43-b717-4e0a4f23007b" providerId="ADAL" clId="{C5394216-5DC0-42D8-A2C3-EA4D3D8D70E6}" dt="2023-11-14T21:13:39.165" v="277" actId="113"/>
          <ac:spMkLst>
            <pc:docMk/>
            <pc:sldMk cId="3557306197" sldId="256"/>
            <ac:spMk id="42" creationId="{327CB484-3591-8A05-4305-688A97258661}"/>
          </ac:spMkLst>
        </pc:spChg>
        <pc:spChg chg="mod topLvl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51" creationId="{80448532-BD65-FFB7-04FB-90504C9A0222}"/>
          </ac:spMkLst>
        </pc:spChg>
        <pc:spChg chg="mod topLvl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52" creationId="{53CF9E8D-8ED4-C41D-8C0E-E738DABAF16B}"/>
          </ac:spMkLst>
        </pc:spChg>
        <pc:spChg chg="mod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73" creationId="{4AC77169-886A-6BA5-B6BE-3BD41DB52C8C}"/>
          </ac:spMkLst>
        </pc:spChg>
        <pc:spChg chg="mod topLvl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80" creationId="{3C58E3C0-E618-EE29-8DFD-4B6FE63F5799}"/>
          </ac:spMkLst>
        </pc:spChg>
        <pc:spChg chg="mod topLvl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81" creationId="{D35BD46A-69EA-CBBC-019C-4DB83456B1C1}"/>
          </ac:spMkLst>
        </pc:spChg>
        <pc:spChg chg="mod topLvl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82" creationId="{FD8D8D0B-9829-9803-A5C3-5A9B117181E1}"/>
          </ac:spMkLst>
        </pc:spChg>
        <pc:spChg chg="mod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85" creationId="{BABA0067-516A-370E-C8EE-76318C9D6A54}"/>
          </ac:spMkLst>
        </pc:spChg>
        <pc:spChg chg="mod topLvl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86" creationId="{575FD02F-EEC3-7AA2-AF39-4D561D6C3156}"/>
          </ac:spMkLst>
        </pc:spChg>
        <pc:spChg chg="mod topLvl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93" creationId="{DF4BEB29-B5A8-3487-3C95-0D0673670D5B}"/>
          </ac:spMkLst>
        </pc:spChg>
        <pc:spChg chg="mod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96" creationId="{EF76CCEE-2E37-B6E7-D69E-3FAD65268666}"/>
          </ac:spMkLst>
        </pc:spChg>
        <pc:spChg chg="mod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97" creationId="{C09B7A14-6F81-B741-0D4B-2420142C159D}"/>
          </ac:spMkLst>
        </pc:spChg>
        <pc:spChg chg="mod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98" creationId="{27CF63FE-9DBB-8960-8A88-6497BCC3B2D2}"/>
          </ac:spMkLst>
        </pc:spChg>
        <pc:spChg chg="mod topLvl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99" creationId="{BDCF510C-53F2-CC2D-851F-2D7A2DADADC3}"/>
          </ac:spMkLst>
        </pc:spChg>
        <pc:spChg chg="mod topLvl">
          <ac:chgData name="Li-Li Ye (Student)" userId="29ede785-e103-4b43-b717-4e0a4f23007b" providerId="ADAL" clId="{C5394216-5DC0-42D8-A2C3-EA4D3D8D70E6}" dt="2023-11-15T16:58:13.521" v="278" actId="1076"/>
          <ac:spMkLst>
            <pc:docMk/>
            <pc:sldMk cId="3557306197" sldId="256"/>
            <ac:spMk id="100" creationId="{EB5D129E-0152-12C2-DE30-752034B31872}"/>
          </ac:spMkLst>
        </pc:spChg>
        <pc:spChg chg="mod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103" creationId="{67747A1C-C6C9-1762-A574-B71ACB8C3789}"/>
          </ac:spMkLst>
        </pc:spChg>
        <pc:spChg chg="mod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105" creationId="{63E19974-740B-1D16-F894-F701537DBF6D}"/>
          </ac:spMkLst>
        </pc:spChg>
        <pc:spChg chg="mod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106" creationId="{6E5B10B8-CC6C-DDEF-5735-9C626572C290}"/>
          </ac:spMkLst>
        </pc:spChg>
        <pc:spChg chg="mod topLvl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108" creationId="{53920ABA-FDF1-8E35-742F-583E47E92906}"/>
          </ac:spMkLst>
        </pc:spChg>
        <pc:spChg chg="mod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109" creationId="{F9600B3C-4683-8C26-2D78-6C58B6651294}"/>
          </ac:spMkLst>
        </pc:spChg>
        <pc:spChg chg="mod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110" creationId="{62327962-F600-FB19-0F7A-A0504D4FFA57}"/>
          </ac:spMkLst>
        </pc:spChg>
        <pc:spChg chg="mod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112" creationId="{AEEB6975-7332-9433-2BA0-FABC22AF834D}"/>
          </ac:spMkLst>
        </pc:spChg>
        <pc:spChg chg="mod topLvl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113" creationId="{9E9B7166-9FE2-BA31-E467-5DE16397926A}"/>
          </ac:spMkLst>
        </pc:spChg>
        <pc:spChg chg="mod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115" creationId="{B6DE02B0-3F56-EBC2-A8F0-32F3C5A60DEF}"/>
          </ac:spMkLst>
        </pc:spChg>
        <pc:spChg chg="mod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116" creationId="{B26ED172-1C06-5547-0D49-6876694CD33D}"/>
          </ac:spMkLst>
        </pc:spChg>
        <pc:spChg chg="mod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117" creationId="{83AEC218-5FF1-D02F-1B29-EA1F17975337}"/>
          </ac:spMkLst>
        </pc:spChg>
        <pc:spChg chg="mod topLvl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120" creationId="{8FABC34F-DF30-910F-31F1-21AA6D39AE28}"/>
          </ac:spMkLst>
        </pc:spChg>
        <pc:spChg chg="mod topLvl">
          <ac:chgData name="Li-Li Ye (Student)" userId="29ede785-e103-4b43-b717-4e0a4f23007b" providerId="ADAL" clId="{C5394216-5DC0-42D8-A2C3-EA4D3D8D70E6}" dt="2023-11-14T21:09:27.072" v="254" actId="1076"/>
          <ac:spMkLst>
            <pc:docMk/>
            <pc:sldMk cId="3557306197" sldId="256"/>
            <ac:spMk id="121" creationId="{94CD6758-6B37-B71E-EBBD-DB799ADFA85A}"/>
          </ac:spMkLst>
        </pc:spChg>
        <pc:grpChg chg="add del">
          <ac:chgData name="Li-Li Ye (Student)" userId="29ede785-e103-4b43-b717-4e0a4f23007b" providerId="ADAL" clId="{C5394216-5DC0-42D8-A2C3-EA4D3D8D70E6}" dt="2023-11-14T16:28:15.328" v="7" actId="165"/>
          <ac:grpSpMkLst>
            <pc:docMk/>
            <pc:sldMk cId="3557306197" sldId="256"/>
            <ac:grpSpMk id="4" creationId="{58F9C70D-4350-8449-927A-5A4D3DB27F0E}"/>
          </ac:grpSpMkLst>
        </pc:grpChg>
        <pc:grpChg chg="add mod">
          <ac:chgData name="Li-Li Ye (Student)" userId="29ede785-e103-4b43-b717-4e0a4f23007b" providerId="ADAL" clId="{C5394216-5DC0-42D8-A2C3-EA4D3D8D70E6}" dt="2023-11-14T21:09:27.072" v="254" actId="1076"/>
          <ac:grpSpMkLst>
            <pc:docMk/>
            <pc:sldMk cId="3557306197" sldId="256"/>
            <ac:grpSpMk id="16" creationId="{6ECA2116-883F-C993-A740-E5639762DBD1}"/>
          </ac:grpSpMkLst>
        </pc:grpChg>
        <pc:grpChg chg="mod topLvl">
          <ac:chgData name="Li-Li Ye (Student)" userId="29ede785-e103-4b43-b717-4e0a4f23007b" providerId="ADAL" clId="{C5394216-5DC0-42D8-A2C3-EA4D3D8D70E6}" dt="2023-11-14T21:09:27.072" v="254" actId="1076"/>
          <ac:grpSpMkLst>
            <pc:docMk/>
            <pc:sldMk cId="3557306197" sldId="256"/>
            <ac:grpSpMk id="23" creationId="{E857DC4C-A5AA-5C92-AC27-C48498BE2502}"/>
          </ac:grpSpMkLst>
        </pc:grpChg>
        <pc:grpChg chg="mod topLvl">
          <ac:chgData name="Li-Li Ye (Student)" userId="29ede785-e103-4b43-b717-4e0a4f23007b" providerId="ADAL" clId="{C5394216-5DC0-42D8-A2C3-EA4D3D8D70E6}" dt="2023-11-14T21:09:27.072" v="254" actId="1076"/>
          <ac:grpSpMkLst>
            <pc:docMk/>
            <pc:sldMk cId="3557306197" sldId="256"/>
            <ac:grpSpMk id="95" creationId="{7EC621B1-5D6B-5CC7-DF9B-9A237B0DE2CE}"/>
          </ac:grpSpMkLst>
        </pc:grpChg>
        <pc:grpChg chg="mod topLvl">
          <ac:chgData name="Li-Li Ye (Student)" userId="29ede785-e103-4b43-b717-4e0a4f23007b" providerId="ADAL" clId="{C5394216-5DC0-42D8-A2C3-EA4D3D8D70E6}" dt="2023-11-14T21:09:27.072" v="254" actId="1076"/>
          <ac:grpSpMkLst>
            <pc:docMk/>
            <pc:sldMk cId="3557306197" sldId="256"/>
            <ac:grpSpMk id="102" creationId="{C7D52A93-6AD4-3CEF-B079-82845A3F0AAA}"/>
          </ac:grpSpMkLst>
        </pc:grpChg>
        <pc:grpChg chg="mod topLvl">
          <ac:chgData name="Li-Li Ye (Student)" userId="29ede785-e103-4b43-b717-4e0a4f23007b" providerId="ADAL" clId="{C5394216-5DC0-42D8-A2C3-EA4D3D8D70E6}" dt="2023-11-14T21:09:27.072" v="254" actId="1076"/>
          <ac:grpSpMkLst>
            <pc:docMk/>
            <pc:sldMk cId="3557306197" sldId="256"/>
            <ac:grpSpMk id="107" creationId="{6EFD7817-CBD9-D63E-C77F-D29455C26451}"/>
          </ac:grpSpMkLst>
        </pc:grpChg>
        <pc:grpChg chg="mod topLvl">
          <ac:chgData name="Li-Li Ye (Student)" userId="29ede785-e103-4b43-b717-4e0a4f23007b" providerId="ADAL" clId="{C5394216-5DC0-42D8-A2C3-EA4D3D8D70E6}" dt="2023-11-14T21:09:27.072" v="254" actId="1076"/>
          <ac:grpSpMkLst>
            <pc:docMk/>
            <pc:sldMk cId="3557306197" sldId="256"/>
            <ac:grpSpMk id="114" creationId="{B97F9F8F-308D-AC50-A49E-E90D4AAF0397}"/>
          </ac:grpSpMkLst>
        </pc:grpChg>
        <pc:grpChg chg="mod topLvl">
          <ac:chgData name="Li-Li Ye (Student)" userId="29ede785-e103-4b43-b717-4e0a4f23007b" providerId="ADAL" clId="{C5394216-5DC0-42D8-A2C3-EA4D3D8D70E6}" dt="2023-11-14T21:09:27.072" v="254" actId="1076"/>
          <ac:grpSpMkLst>
            <pc:docMk/>
            <pc:sldMk cId="3557306197" sldId="256"/>
            <ac:grpSpMk id="118" creationId="{8CFE34DA-E5C7-4AAB-AF2B-2EBD2B901A87}"/>
          </ac:grpSpMkLst>
        </pc:grpChg>
        <pc:picChg chg="del">
          <ac:chgData name="Li-Li Ye (Student)" userId="29ede785-e103-4b43-b717-4e0a4f23007b" providerId="ADAL" clId="{C5394216-5DC0-42D8-A2C3-EA4D3D8D70E6}" dt="2023-11-14T16:27:02.178" v="1" actId="478"/>
          <ac:picMkLst>
            <pc:docMk/>
            <pc:sldMk cId="3557306197" sldId="256"/>
            <ac:picMk id="10" creationId="{B0F9CD60-C3F7-AAA6-5737-92DDE606D938}"/>
          </ac:picMkLst>
        </pc:picChg>
        <pc:picChg chg="del">
          <ac:chgData name="Li-Li Ye (Student)" userId="29ede785-e103-4b43-b717-4e0a4f23007b" providerId="ADAL" clId="{C5394216-5DC0-42D8-A2C3-EA4D3D8D70E6}" dt="2023-11-14T16:28:00.903" v="4" actId="478"/>
          <ac:picMkLst>
            <pc:docMk/>
            <pc:sldMk cId="3557306197" sldId="256"/>
            <ac:picMk id="13" creationId="{A637C1D7-59C8-829D-32DA-9E50C4D0BA5A}"/>
          </ac:picMkLst>
        </pc:picChg>
        <pc:picChg chg="del">
          <ac:chgData name="Li-Li Ye (Student)" userId="29ede785-e103-4b43-b717-4e0a4f23007b" providerId="ADAL" clId="{C5394216-5DC0-42D8-A2C3-EA4D3D8D70E6}" dt="2023-11-14T16:28:06.488" v="6" actId="478"/>
          <ac:picMkLst>
            <pc:docMk/>
            <pc:sldMk cId="3557306197" sldId="256"/>
            <ac:picMk id="15" creationId="{CD4A7718-D7FE-2BF4-7577-D6627AFFBD02}"/>
          </ac:picMkLst>
        </pc:picChg>
        <pc:picChg chg="mod">
          <ac:chgData name="Li-Li Ye (Student)" userId="29ede785-e103-4b43-b717-4e0a4f23007b" providerId="ADAL" clId="{C5394216-5DC0-42D8-A2C3-EA4D3D8D70E6}" dt="2023-11-14T21:09:27.072" v="254" actId="1076"/>
          <ac:picMkLst>
            <pc:docMk/>
            <pc:sldMk cId="3557306197" sldId="256"/>
            <ac:picMk id="35" creationId="{818A6DD3-ADEC-C752-F5B9-61D041A6BA6C}"/>
          </ac:picMkLst>
        </pc:picChg>
        <pc:picChg chg="mod topLvl">
          <ac:chgData name="Li-Li Ye (Student)" userId="29ede785-e103-4b43-b717-4e0a4f23007b" providerId="ADAL" clId="{C5394216-5DC0-42D8-A2C3-EA4D3D8D70E6}" dt="2023-11-14T21:10:14.319" v="265" actId="1076"/>
          <ac:picMkLst>
            <pc:docMk/>
            <pc:sldMk cId="3557306197" sldId="256"/>
            <ac:picMk id="1026" creationId="{C49C797E-50D8-40AB-1D92-133B80EEB95D}"/>
          </ac:picMkLst>
        </pc:picChg>
        <pc:inkChg chg="mod">
          <ac:chgData name="Li-Li Ye (Student)" userId="29ede785-e103-4b43-b717-4e0a4f23007b" providerId="ADAL" clId="{C5394216-5DC0-42D8-A2C3-EA4D3D8D70E6}" dt="2023-11-14T21:09:27.072" v="254" actId="1076"/>
          <ac:inkMkLst>
            <pc:docMk/>
            <pc:sldMk cId="3557306197" sldId="256"/>
            <ac:inkMk id="31" creationId="{4A0678BC-2D37-B059-AB83-B1F5943F65B7}"/>
          </ac:inkMkLst>
        </pc:inkChg>
        <pc:inkChg chg="mod">
          <ac:chgData name="Li-Li Ye (Student)" userId="29ede785-e103-4b43-b717-4e0a4f23007b" providerId="ADAL" clId="{C5394216-5DC0-42D8-A2C3-EA4D3D8D70E6}" dt="2023-11-14T21:09:27.072" v="254" actId="1076"/>
          <ac:inkMkLst>
            <pc:docMk/>
            <pc:sldMk cId="3557306197" sldId="256"/>
            <ac:inkMk id="34" creationId="{663018A4-A008-004E-9681-8C44E066F8E2}"/>
          </ac:inkMkLst>
        </pc:inkChg>
        <pc:inkChg chg="mod">
          <ac:chgData name="Li-Li Ye (Student)" userId="29ede785-e103-4b43-b717-4e0a4f23007b" providerId="ADAL" clId="{C5394216-5DC0-42D8-A2C3-EA4D3D8D70E6}" dt="2023-11-14T21:09:27.072" v="254" actId="1076"/>
          <ac:inkMkLst>
            <pc:docMk/>
            <pc:sldMk cId="3557306197" sldId="256"/>
            <ac:inkMk id="44" creationId="{4BE71EA0-E19F-D41A-4A1B-68A661B2BB1F}"/>
          </ac:inkMkLst>
        </pc:inkChg>
        <pc:inkChg chg="mod">
          <ac:chgData name="Li-Li Ye (Student)" userId="29ede785-e103-4b43-b717-4e0a4f23007b" providerId="ADAL" clId="{C5394216-5DC0-42D8-A2C3-EA4D3D8D70E6}" dt="2023-11-14T21:09:27.072" v="254" actId="1076"/>
          <ac:inkMkLst>
            <pc:docMk/>
            <pc:sldMk cId="3557306197" sldId="256"/>
            <ac:inkMk id="47" creationId="{1EA7F418-155C-CE89-BA1B-714159D22C83}"/>
          </ac:inkMkLst>
        </pc:inkChg>
        <pc:cxnChg chg="mod topLvl">
          <ac:chgData name="Li-Li Ye (Student)" userId="29ede785-e103-4b43-b717-4e0a4f23007b" providerId="ADAL" clId="{C5394216-5DC0-42D8-A2C3-EA4D3D8D70E6}" dt="2023-11-14T21:09:27.072" v="254" actId="1076"/>
          <ac:cxnSpMkLst>
            <pc:docMk/>
            <pc:sldMk cId="3557306197" sldId="256"/>
            <ac:cxnSpMk id="79" creationId="{C9540AF7-157A-391F-7017-6B49F47E1D21}"/>
          </ac:cxnSpMkLst>
        </pc:cxnChg>
        <pc:cxnChg chg="mod topLvl">
          <ac:chgData name="Li-Li Ye (Student)" userId="29ede785-e103-4b43-b717-4e0a4f23007b" providerId="ADAL" clId="{C5394216-5DC0-42D8-A2C3-EA4D3D8D70E6}" dt="2023-11-14T21:11:00.860" v="269" actId="14100"/>
          <ac:cxnSpMkLst>
            <pc:docMk/>
            <pc:sldMk cId="3557306197" sldId="256"/>
            <ac:cxnSpMk id="83" creationId="{732150E5-587F-FD35-DA00-2030D5C6DEB1}"/>
          </ac:cxnSpMkLst>
        </pc:cxnChg>
        <pc:cxnChg chg="mod topLvl">
          <ac:chgData name="Li-Li Ye (Student)" userId="29ede785-e103-4b43-b717-4e0a4f23007b" providerId="ADAL" clId="{C5394216-5DC0-42D8-A2C3-EA4D3D8D70E6}" dt="2023-11-14T21:09:27.072" v="254" actId="1076"/>
          <ac:cxnSpMkLst>
            <pc:docMk/>
            <pc:sldMk cId="3557306197" sldId="256"/>
            <ac:cxnSpMk id="89" creationId="{2F215DAD-F1B2-3D1C-2A54-A7442D2F4353}"/>
          </ac:cxnSpMkLst>
        </pc:cxnChg>
        <pc:cxnChg chg="mod topLvl">
          <ac:chgData name="Li-Li Ye (Student)" userId="29ede785-e103-4b43-b717-4e0a4f23007b" providerId="ADAL" clId="{C5394216-5DC0-42D8-A2C3-EA4D3D8D70E6}" dt="2023-11-14T21:10:46.814" v="267" actId="14100"/>
          <ac:cxnSpMkLst>
            <pc:docMk/>
            <pc:sldMk cId="3557306197" sldId="256"/>
            <ac:cxnSpMk id="92" creationId="{45A39728-136E-E6D5-2945-B883716C9D6E}"/>
          </ac:cxnSpMkLst>
        </pc:cxnChg>
        <pc:cxnChg chg="mod topLvl">
          <ac:chgData name="Li-Li Ye (Student)" userId="29ede785-e103-4b43-b717-4e0a4f23007b" providerId="ADAL" clId="{C5394216-5DC0-42D8-A2C3-EA4D3D8D70E6}" dt="2023-11-14T21:09:27.072" v="254" actId="1076"/>
          <ac:cxnSpMkLst>
            <pc:docMk/>
            <pc:sldMk cId="3557306197" sldId="256"/>
            <ac:cxnSpMk id="94" creationId="{97B5827E-4CFE-FBEC-EEDB-339AFED3BA6D}"/>
          </ac:cxnSpMkLst>
        </pc:cxnChg>
        <pc:cxnChg chg="mod topLvl">
          <ac:chgData name="Li-Li Ye (Student)" userId="29ede785-e103-4b43-b717-4e0a4f23007b" providerId="ADAL" clId="{C5394216-5DC0-42D8-A2C3-EA4D3D8D70E6}" dt="2023-11-14T21:09:27.072" v="254" actId="1076"/>
          <ac:cxnSpMkLst>
            <pc:docMk/>
            <pc:sldMk cId="3557306197" sldId="256"/>
            <ac:cxnSpMk id="101" creationId="{BF9092B3-14D3-4F69-41BB-1ABF58211070}"/>
          </ac:cxnSpMkLst>
        </pc:cxnChg>
        <pc:cxnChg chg="mod topLvl">
          <ac:chgData name="Li-Li Ye (Student)" userId="29ede785-e103-4b43-b717-4e0a4f23007b" providerId="ADAL" clId="{C5394216-5DC0-42D8-A2C3-EA4D3D8D70E6}" dt="2023-11-14T21:11:17.795" v="271" actId="14100"/>
          <ac:cxnSpMkLst>
            <pc:docMk/>
            <pc:sldMk cId="3557306197" sldId="256"/>
            <ac:cxnSpMk id="104" creationId="{12D80218-E09E-C1BC-9BF6-4641A5BB93E6}"/>
          </ac:cxnSpMkLst>
        </pc:cxnChg>
        <pc:cxnChg chg="mod topLvl">
          <ac:chgData name="Li-Li Ye (Student)" userId="29ede785-e103-4b43-b717-4e0a4f23007b" providerId="ADAL" clId="{C5394216-5DC0-42D8-A2C3-EA4D3D8D70E6}" dt="2023-11-14T21:09:42.056" v="260" actId="1037"/>
          <ac:cxnSpMkLst>
            <pc:docMk/>
            <pc:sldMk cId="3557306197" sldId="256"/>
            <ac:cxnSpMk id="111" creationId="{5A1C2095-0313-6D32-1FC8-04DCDDC6D5A4}"/>
          </ac:cxnSpMkLst>
        </pc:cxnChg>
        <pc:cxnChg chg="mod topLvl">
          <ac:chgData name="Li-Li Ye (Student)" userId="29ede785-e103-4b43-b717-4e0a4f23007b" providerId="ADAL" clId="{C5394216-5DC0-42D8-A2C3-EA4D3D8D70E6}" dt="2023-11-14T21:11:20.508" v="272" actId="14100"/>
          <ac:cxnSpMkLst>
            <pc:docMk/>
            <pc:sldMk cId="3557306197" sldId="256"/>
            <ac:cxnSpMk id="119" creationId="{6177A975-33E7-6E44-C904-0EB9D67F324F}"/>
          </ac:cxnSpMkLst>
        </pc:cxnChg>
        <pc:cxnChg chg="mod topLvl">
          <ac:chgData name="Li-Li Ye (Student)" userId="29ede785-e103-4b43-b717-4e0a4f23007b" providerId="ADAL" clId="{C5394216-5DC0-42D8-A2C3-EA4D3D8D70E6}" dt="2023-11-14T21:10:53.751" v="268" actId="14100"/>
          <ac:cxnSpMkLst>
            <pc:docMk/>
            <pc:sldMk cId="3557306197" sldId="256"/>
            <ac:cxnSpMk id="133" creationId="{53CF503B-D6AF-1A6D-762B-D77432894B8C}"/>
          </ac:cxnSpMkLst>
        </pc:cxnChg>
        <pc:cxnChg chg="mod topLvl">
          <ac:chgData name="Li-Li Ye (Student)" userId="29ede785-e103-4b43-b717-4e0a4f23007b" providerId="ADAL" clId="{C5394216-5DC0-42D8-A2C3-EA4D3D8D70E6}" dt="2023-11-14T21:09:27.072" v="254" actId="1076"/>
          <ac:cxnSpMkLst>
            <pc:docMk/>
            <pc:sldMk cId="3557306197" sldId="256"/>
            <ac:cxnSpMk id="134" creationId="{CA780CA1-2F66-4F72-16EA-6C00EC7562BF}"/>
          </ac:cxnSpMkLst>
        </pc:cxnChg>
      </pc:sldChg>
      <pc:sldChg chg="del">
        <pc:chgData name="Li-Li Ye (Student)" userId="29ede785-e103-4b43-b717-4e0a4f23007b" providerId="ADAL" clId="{C5394216-5DC0-42D8-A2C3-EA4D3D8D70E6}" dt="2023-11-14T16:26:20.481" v="0" actId="47"/>
        <pc:sldMkLst>
          <pc:docMk/>
          <pc:sldMk cId="4044931876" sldId="257"/>
        </pc:sldMkLst>
      </pc:sldChg>
    </pc:docChg>
  </pc:docChgLst>
  <pc:docChgLst>
    <pc:chgData name="Li-Li Ye (Student)" userId="29ede785-e103-4b43-b717-4e0a4f23007b" providerId="ADAL" clId="{E63B1897-71F5-EB45-99B6-5B95E8DF4F3B}"/>
    <pc:docChg chg="undo custSel modSld">
      <pc:chgData name="Li-Li Ye (Student)" userId="29ede785-e103-4b43-b717-4e0a4f23007b" providerId="ADAL" clId="{E63B1897-71F5-EB45-99B6-5B95E8DF4F3B}" dt="2023-11-14T21:01:48.989" v="72" actId="20577"/>
      <pc:docMkLst>
        <pc:docMk/>
      </pc:docMkLst>
      <pc:sldChg chg="addSp delSp modSp">
        <pc:chgData name="Li-Li Ye (Student)" userId="29ede785-e103-4b43-b717-4e0a4f23007b" providerId="ADAL" clId="{E63B1897-71F5-EB45-99B6-5B95E8DF4F3B}" dt="2023-11-14T21:01:48.989" v="72" actId="20577"/>
        <pc:sldMkLst>
          <pc:docMk/>
          <pc:sldMk cId="3557306197" sldId="256"/>
        </pc:sldMkLst>
        <pc:spChg chg="add mod">
          <ac:chgData name="Li-Li Ye (Student)" userId="29ede785-e103-4b43-b717-4e0a4f23007b" providerId="ADAL" clId="{E63B1897-71F5-EB45-99B6-5B95E8DF4F3B}" dt="2023-11-14T20:54:06.045" v="16" actId="20577"/>
          <ac:spMkLst>
            <pc:docMk/>
            <pc:sldMk cId="3557306197" sldId="256"/>
            <ac:spMk id="4" creationId="{DFD4CC37-C528-8BA6-C1C2-BB1329B11567}"/>
          </ac:spMkLst>
        </pc:spChg>
        <pc:spChg chg="mod">
          <ac:chgData name="Li-Li Ye (Student)" userId="29ede785-e103-4b43-b717-4e0a4f23007b" providerId="ADAL" clId="{E63B1897-71F5-EB45-99B6-5B95E8DF4F3B}" dt="2023-11-14T21:01:48.989" v="72" actId="20577"/>
          <ac:spMkLst>
            <pc:docMk/>
            <pc:sldMk cId="3557306197" sldId="256"/>
            <ac:spMk id="12" creationId="{9EF7D0BF-E55F-58A6-DA23-1B3DCC9B8EAC}"/>
          </ac:spMkLst>
        </pc:spChg>
        <pc:spChg chg="mod">
          <ac:chgData name="Li-Li Ye (Student)" userId="29ede785-e103-4b43-b717-4e0a4f23007b" providerId="ADAL" clId="{E63B1897-71F5-EB45-99B6-5B95E8DF4F3B}" dt="2023-11-14T20:53:41.297" v="13" actId="20577"/>
          <ac:spMkLst>
            <pc:docMk/>
            <pc:sldMk cId="3557306197" sldId="256"/>
            <ac:spMk id="39" creationId="{A18C74C2-2065-C1A1-4605-4E61F3C6C98A}"/>
          </ac:spMkLst>
        </pc:spChg>
        <pc:spChg chg="mod">
          <ac:chgData name="Li-Li Ye (Student)" userId="29ede785-e103-4b43-b717-4e0a4f23007b" providerId="ADAL" clId="{E63B1897-71F5-EB45-99B6-5B95E8DF4F3B}" dt="2023-11-14T20:53:18.085" v="3" actId="20577"/>
          <ac:spMkLst>
            <pc:docMk/>
            <pc:sldMk cId="3557306197" sldId="256"/>
            <ac:spMk id="86" creationId="{575FD02F-EEC3-7AA2-AF39-4D561D6C3156}"/>
          </ac:spMkLst>
        </pc:spChg>
        <pc:spChg chg="mod">
          <ac:chgData name="Li-Li Ye (Student)" userId="29ede785-e103-4b43-b717-4e0a4f23007b" providerId="ADAL" clId="{E63B1897-71F5-EB45-99B6-5B95E8DF4F3B}" dt="2023-11-14T20:53:29.331" v="9" actId="20577"/>
          <ac:spMkLst>
            <pc:docMk/>
            <pc:sldMk cId="3557306197" sldId="256"/>
            <ac:spMk id="96" creationId="{EF76CCEE-2E37-B6E7-D69E-3FAD65268666}"/>
          </ac:spMkLst>
        </pc:spChg>
        <pc:grpChg chg="mod">
          <ac:chgData name="Li-Li Ye (Student)" userId="29ede785-e103-4b43-b717-4e0a4f23007b" providerId="ADAL" clId="{E63B1897-71F5-EB45-99B6-5B95E8DF4F3B}" dt="2023-11-14T20:53:29.010" v="8" actId="1076"/>
          <ac:grpSpMkLst>
            <pc:docMk/>
            <pc:sldMk cId="3557306197" sldId="256"/>
            <ac:grpSpMk id="95" creationId="{7EC621B1-5D6B-5CC7-DF9B-9A237B0DE2CE}"/>
          </ac:grpSpMkLst>
        </pc:grpChg>
        <pc:inkChg chg="add del">
          <ac:chgData name="Li-Li Ye (Student)" userId="29ede785-e103-4b43-b717-4e0a4f23007b" providerId="ADAL" clId="{E63B1897-71F5-EB45-99B6-5B95E8DF4F3B}" dt="2023-11-14T21:01:28.956" v="62"/>
          <ac:inkMkLst>
            <pc:docMk/>
            <pc:sldMk cId="3557306197" sldId="256"/>
            <ac:inkMk id="5" creationId="{A1CD4C92-D2A1-7F21-B3A9-9F05CF9BFCA3}"/>
          </ac:inkMkLst>
        </pc:inkChg>
        <pc:inkChg chg="add del">
          <ac:chgData name="Li-Li Ye (Student)" userId="29ede785-e103-4b43-b717-4e0a4f23007b" providerId="ADAL" clId="{E63B1897-71F5-EB45-99B6-5B95E8DF4F3B}" dt="2023-11-14T20:54:19.533" v="18"/>
          <ac:inkMkLst>
            <pc:docMk/>
            <pc:sldMk cId="3557306197" sldId="256"/>
            <ac:inkMk id="5" creationId="{B25B5204-2FB1-FA5E-D1FF-E9EAA7FA1671}"/>
          </ac:inkMkLst>
        </pc:inkChg>
        <pc:inkChg chg="add del">
          <ac:chgData name="Li-Li Ye (Student)" userId="29ede785-e103-4b43-b717-4e0a4f23007b" providerId="ADAL" clId="{E63B1897-71F5-EB45-99B6-5B95E8DF4F3B}" dt="2023-11-14T21:01:28.956" v="62"/>
          <ac:inkMkLst>
            <pc:docMk/>
            <pc:sldMk cId="3557306197" sldId="256"/>
            <ac:inkMk id="7" creationId="{046DB155-54EA-EAD0-BBD9-D51ADB1D04B8}"/>
          </ac:inkMkLst>
        </pc:inkChg>
        <pc:inkChg chg="add del">
          <ac:chgData name="Li-Li Ye (Student)" userId="29ede785-e103-4b43-b717-4e0a4f23007b" providerId="ADAL" clId="{E63B1897-71F5-EB45-99B6-5B95E8DF4F3B}" dt="2023-11-14T20:54:35.171" v="22"/>
          <ac:inkMkLst>
            <pc:docMk/>
            <pc:sldMk cId="3557306197" sldId="256"/>
            <ac:inkMk id="7" creationId="{5E39EFFE-3571-A731-8AFB-D2425A728AB1}"/>
          </ac:inkMkLst>
        </pc:inkChg>
        <pc:inkChg chg="add del reco">
          <ac:chgData name="Li-Li Ye (Student)" userId="29ede785-e103-4b43-b717-4e0a4f23007b" providerId="ADAL" clId="{E63B1897-71F5-EB45-99B6-5B95E8DF4F3B}" dt="2023-11-14T21:01:30.231" v="63"/>
          <ac:inkMkLst>
            <pc:docMk/>
            <pc:sldMk cId="3557306197" sldId="256"/>
            <ac:inkMk id="8" creationId="{5FF17BD2-5631-CD0B-9B99-23A8853B2378}"/>
          </ac:inkMkLst>
        </pc:inkChg>
        <pc:inkChg chg="add del">
          <ac:chgData name="Li-Li Ye (Student)" userId="29ede785-e103-4b43-b717-4e0a4f23007b" providerId="ADAL" clId="{E63B1897-71F5-EB45-99B6-5B95E8DF4F3B}" dt="2023-11-14T20:54:34.662" v="21"/>
          <ac:inkMkLst>
            <pc:docMk/>
            <pc:sldMk cId="3557306197" sldId="256"/>
            <ac:inkMk id="8" creationId="{E1866BDC-2D28-3ACE-6177-108EE580F122}"/>
          </ac:inkMkLst>
        </pc:inkChg>
        <pc:inkChg chg="add del">
          <ac:chgData name="Li-Li Ye (Student)" userId="29ede785-e103-4b43-b717-4e0a4f23007b" providerId="ADAL" clId="{E63B1897-71F5-EB45-99B6-5B95E8DF4F3B}" dt="2023-11-14T20:54:55.158" v="24"/>
          <ac:inkMkLst>
            <pc:docMk/>
            <pc:sldMk cId="3557306197" sldId="256"/>
            <ac:inkMk id="10" creationId="{F0F1CA6D-3287-923F-988C-42CC878C1B24}"/>
          </ac:inkMkLst>
        </pc:inkChg>
        <pc:inkChg chg="add del">
          <ac:chgData name="Li-Li Ye (Student)" userId="29ede785-e103-4b43-b717-4e0a4f23007b" providerId="ADAL" clId="{E63B1897-71F5-EB45-99B6-5B95E8DF4F3B}" dt="2023-11-14T20:55:13.325" v="27"/>
          <ac:inkMkLst>
            <pc:docMk/>
            <pc:sldMk cId="3557306197" sldId="256"/>
            <ac:inkMk id="12" creationId="{55F5071B-BA89-5101-A4BB-14C3185A427B}"/>
          </ac:inkMkLst>
        </pc:inkChg>
        <pc:inkChg chg="add del">
          <ac:chgData name="Li-Li Ye (Student)" userId="29ede785-e103-4b43-b717-4e0a4f23007b" providerId="ADAL" clId="{E63B1897-71F5-EB45-99B6-5B95E8DF4F3B}" dt="2023-11-14T20:55:13.330" v="28"/>
          <ac:inkMkLst>
            <pc:docMk/>
            <pc:sldMk cId="3557306197" sldId="256"/>
            <ac:inkMk id="13" creationId="{A2579D5F-DF60-09D7-E583-533047886D70}"/>
          </ac:inkMkLst>
        </pc:inkChg>
        <pc:inkChg chg="add del">
          <ac:chgData name="Li-Li Ye (Student)" userId="29ede785-e103-4b43-b717-4e0a4f23007b" providerId="ADAL" clId="{E63B1897-71F5-EB45-99B6-5B95E8DF4F3B}" dt="2023-11-14T20:55:21.733" v="30"/>
          <ac:inkMkLst>
            <pc:docMk/>
            <pc:sldMk cId="3557306197" sldId="256"/>
            <ac:inkMk id="14" creationId="{5F6A06F8-1DAD-CC9E-AE9E-EC8F5D00A942}"/>
          </ac:inkMkLst>
        </pc:inkChg>
        <pc:inkChg chg="add del">
          <ac:chgData name="Li-Li Ye (Student)" userId="29ede785-e103-4b43-b717-4e0a4f23007b" providerId="ADAL" clId="{E63B1897-71F5-EB45-99B6-5B95E8DF4F3B}" dt="2023-11-14T20:55:28.478" v="32"/>
          <ac:inkMkLst>
            <pc:docMk/>
            <pc:sldMk cId="3557306197" sldId="256"/>
            <ac:inkMk id="15" creationId="{D0466EF6-2C52-B3BD-A3C1-07DFE82018A1}"/>
          </ac:inkMkLst>
        </pc:inkChg>
        <pc:inkChg chg="add del">
          <ac:chgData name="Li-Li Ye (Student)" userId="29ede785-e103-4b43-b717-4e0a4f23007b" providerId="ADAL" clId="{E63B1897-71F5-EB45-99B6-5B95E8DF4F3B}" dt="2023-11-14T20:55:33.373" v="35"/>
          <ac:inkMkLst>
            <pc:docMk/>
            <pc:sldMk cId="3557306197" sldId="256"/>
            <ac:inkMk id="16" creationId="{A46316A5-C4AE-F89F-B619-CEA359C0DEEE}"/>
          </ac:inkMkLst>
        </pc:inkChg>
        <pc:inkChg chg="add del">
          <ac:chgData name="Li-Li Ye (Student)" userId="29ede785-e103-4b43-b717-4e0a4f23007b" providerId="ADAL" clId="{E63B1897-71F5-EB45-99B6-5B95E8DF4F3B}" dt="2023-11-14T20:55:33.373" v="35"/>
          <ac:inkMkLst>
            <pc:docMk/>
            <pc:sldMk cId="3557306197" sldId="256"/>
            <ac:inkMk id="20" creationId="{9178A96F-F1D1-9356-5350-AE3ED2886166}"/>
          </ac:inkMkLst>
        </pc:inkChg>
        <pc:inkChg chg="add del reco">
          <ac:chgData name="Li-Li Ye (Student)" userId="29ede785-e103-4b43-b717-4e0a4f23007b" providerId="ADAL" clId="{E63B1897-71F5-EB45-99B6-5B95E8DF4F3B}" dt="2023-11-14T20:55:33.707" v="36"/>
          <ac:inkMkLst>
            <pc:docMk/>
            <pc:sldMk cId="3557306197" sldId="256"/>
            <ac:inkMk id="25" creationId="{06018C18-EB15-E6EE-AF91-A1D230F9086D}"/>
          </ac:inkMkLst>
        </pc:inkChg>
        <pc:inkChg chg="add del">
          <ac:chgData name="Li-Li Ye (Student)" userId="29ede785-e103-4b43-b717-4e0a4f23007b" providerId="ADAL" clId="{E63B1897-71F5-EB45-99B6-5B95E8DF4F3B}" dt="2023-11-14T20:55:37.498" v="39"/>
          <ac:inkMkLst>
            <pc:docMk/>
            <pc:sldMk cId="3557306197" sldId="256"/>
            <ac:inkMk id="26" creationId="{F9F46CDD-1607-2301-7660-4DA2DE37FFF4}"/>
          </ac:inkMkLst>
        </pc:inkChg>
        <pc:inkChg chg="add del">
          <ac:chgData name="Li-Li Ye (Student)" userId="29ede785-e103-4b43-b717-4e0a4f23007b" providerId="ADAL" clId="{E63B1897-71F5-EB45-99B6-5B95E8DF4F3B}" dt="2023-11-14T20:55:37.498" v="39"/>
          <ac:inkMkLst>
            <pc:docMk/>
            <pc:sldMk cId="3557306197" sldId="256"/>
            <ac:inkMk id="27" creationId="{26BCBFFE-6691-E0B1-28BC-6019BF065FFC}"/>
          </ac:inkMkLst>
        </pc:inkChg>
        <pc:inkChg chg="add del reco">
          <ac:chgData name="Li-Li Ye (Student)" userId="29ede785-e103-4b43-b717-4e0a4f23007b" providerId="ADAL" clId="{E63B1897-71F5-EB45-99B6-5B95E8DF4F3B}" dt="2023-11-14T20:55:39.397" v="40"/>
          <ac:inkMkLst>
            <pc:docMk/>
            <pc:sldMk cId="3557306197" sldId="256"/>
            <ac:inkMk id="28" creationId="{3DABFB5B-5BD9-A282-6A9C-FEF0C35B2F69}"/>
          </ac:inkMkLst>
        </pc:inkChg>
        <pc:inkChg chg="add del">
          <ac:chgData name="Li-Li Ye (Student)" userId="29ede785-e103-4b43-b717-4e0a4f23007b" providerId="ADAL" clId="{E63B1897-71F5-EB45-99B6-5B95E8DF4F3B}" dt="2023-11-14T20:55:46.894" v="43"/>
          <ac:inkMkLst>
            <pc:docMk/>
            <pc:sldMk cId="3557306197" sldId="256"/>
            <ac:inkMk id="29" creationId="{85B6E525-2E73-A2B0-AB7D-DD91D36CA019}"/>
          </ac:inkMkLst>
        </pc:inkChg>
        <pc:inkChg chg="add del">
          <ac:chgData name="Li-Li Ye (Student)" userId="29ede785-e103-4b43-b717-4e0a4f23007b" providerId="ADAL" clId="{E63B1897-71F5-EB45-99B6-5B95E8DF4F3B}" dt="2023-11-14T20:55:46.894" v="43"/>
          <ac:inkMkLst>
            <pc:docMk/>
            <pc:sldMk cId="3557306197" sldId="256"/>
            <ac:inkMk id="30" creationId="{EEADAFF6-7759-A921-8F6E-ACEEC8D662F9}"/>
          </ac:inkMkLst>
        </pc:inkChg>
        <pc:inkChg chg="add reco">
          <ac:chgData name="Li-Li Ye (Student)" userId="29ede785-e103-4b43-b717-4e0a4f23007b" providerId="ADAL" clId="{E63B1897-71F5-EB45-99B6-5B95E8DF4F3B}" dt="2023-11-14T20:55:46.894" v="43"/>
          <ac:inkMkLst>
            <pc:docMk/>
            <pc:sldMk cId="3557306197" sldId="256"/>
            <ac:inkMk id="31" creationId="{4A0678BC-2D37-B059-AB83-B1F5943F65B7}"/>
          </ac:inkMkLst>
        </pc:inkChg>
        <pc:inkChg chg="add del">
          <ac:chgData name="Li-Li Ye (Student)" userId="29ede785-e103-4b43-b717-4e0a4f23007b" providerId="ADAL" clId="{E63B1897-71F5-EB45-99B6-5B95E8DF4F3B}" dt="2023-11-14T20:55:54.421" v="46"/>
          <ac:inkMkLst>
            <pc:docMk/>
            <pc:sldMk cId="3557306197" sldId="256"/>
            <ac:inkMk id="32" creationId="{AFDF7F35-3BA0-C5AA-1A25-1436744DEDC1}"/>
          </ac:inkMkLst>
        </pc:inkChg>
        <pc:inkChg chg="add del">
          <ac:chgData name="Li-Li Ye (Student)" userId="29ede785-e103-4b43-b717-4e0a4f23007b" providerId="ADAL" clId="{E63B1897-71F5-EB45-99B6-5B95E8DF4F3B}" dt="2023-11-14T20:55:54.421" v="46"/>
          <ac:inkMkLst>
            <pc:docMk/>
            <pc:sldMk cId="3557306197" sldId="256"/>
            <ac:inkMk id="33" creationId="{6775ABB6-6C63-8B60-C653-FA8085035D19}"/>
          </ac:inkMkLst>
        </pc:inkChg>
        <pc:inkChg chg="add reco">
          <ac:chgData name="Li-Li Ye (Student)" userId="29ede785-e103-4b43-b717-4e0a4f23007b" providerId="ADAL" clId="{E63B1897-71F5-EB45-99B6-5B95E8DF4F3B}" dt="2023-11-14T20:55:54.421" v="46"/>
          <ac:inkMkLst>
            <pc:docMk/>
            <pc:sldMk cId="3557306197" sldId="256"/>
            <ac:inkMk id="34" creationId="{663018A4-A008-004E-9681-8C44E066F8E2}"/>
          </ac:inkMkLst>
        </pc:inkChg>
        <pc:inkChg chg="add del">
          <ac:chgData name="Li-Li Ye (Student)" userId="29ede785-e103-4b43-b717-4e0a4f23007b" providerId="ADAL" clId="{E63B1897-71F5-EB45-99B6-5B95E8DF4F3B}" dt="2023-11-14T20:56:17.377" v="48"/>
          <ac:inkMkLst>
            <pc:docMk/>
            <pc:sldMk cId="3557306197" sldId="256"/>
            <ac:inkMk id="36" creationId="{E57396A7-4DCB-FA23-1714-B485F619A391}"/>
          </ac:inkMkLst>
        </pc:inkChg>
        <pc:inkChg chg="add del">
          <ac:chgData name="Li-Li Ye (Student)" userId="29ede785-e103-4b43-b717-4e0a4f23007b" providerId="ADAL" clId="{E63B1897-71F5-EB45-99B6-5B95E8DF4F3B}" dt="2023-11-14T20:56:27.706" v="54"/>
          <ac:inkMkLst>
            <pc:docMk/>
            <pc:sldMk cId="3557306197" sldId="256"/>
            <ac:inkMk id="37" creationId="{D90C6BEE-7276-2327-6AFF-41B6FF74D05B}"/>
          </ac:inkMkLst>
        </pc:inkChg>
        <pc:inkChg chg="add del">
          <ac:chgData name="Li-Li Ye (Student)" userId="29ede785-e103-4b43-b717-4e0a4f23007b" providerId="ADAL" clId="{E63B1897-71F5-EB45-99B6-5B95E8DF4F3B}" dt="2023-11-14T20:56:26.203" v="53"/>
          <ac:inkMkLst>
            <pc:docMk/>
            <pc:sldMk cId="3557306197" sldId="256"/>
            <ac:inkMk id="38" creationId="{773D2DF6-FFEB-8FB1-508B-2E00DBDA14B7}"/>
          </ac:inkMkLst>
        </pc:inkChg>
        <pc:inkChg chg="add del">
          <ac:chgData name="Li-Li Ye (Student)" userId="29ede785-e103-4b43-b717-4e0a4f23007b" providerId="ADAL" clId="{E63B1897-71F5-EB45-99B6-5B95E8DF4F3B}" dt="2023-11-14T20:56:26.203" v="53"/>
          <ac:inkMkLst>
            <pc:docMk/>
            <pc:sldMk cId="3557306197" sldId="256"/>
            <ac:inkMk id="40" creationId="{5E512C11-CB65-CC8A-22E0-E358A37FC4C9}"/>
          </ac:inkMkLst>
        </pc:inkChg>
        <pc:inkChg chg="add del">
          <ac:chgData name="Li-Li Ye (Student)" userId="29ede785-e103-4b43-b717-4e0a4f23007b" providerId="ADAL" clId="{E63B1897-71F5-EB45-99B6-5B95E8DF4F3B}" dt="2023-11-14T20:56:26.203" v="53"/>
          <ac:inkMkLst>
            <pc:docMk/>
            <pc:sldMk cId="3557306197" sldId="256"/>
            <ac:inkMk id="43" creationId="{F665DD98-9DFC-C138-7CFB-E3FB7151BF4A}"/>
          </ac:inkMkLst>
        </pc:inkChg>
        <pc:inkChg chg="add reco">
          <ac:chgData name="Li-Li Ye (Student)" userId="29ede785-e103-4b43-b717-4e0a4f23007b" providerId="ADAL" clId="{E63B1897-71F5-EB45-99B6-5B95E8DF4F3B}" dt="2023-11-14T20:56:26.203" v="53"/>
          <ac:inkMkLst>
            <pc:docMk/>
            <pc:sldMk cId="3557306197" sldId="256"/>
            <ac:inkMk id="44" creationId="{4BE71EA0-E19F-D41A-4A1B-68A661B2BB1F}"/>
          </ac:inkMkLst>
        </pc:inkChg>
        <pc:inkChg chg="add del">
          <ac:chgData name="Li-Li Ye (Student)" userId="29ede785-e103-4b43-b717-4e0a4f23007b" providerId="ADAL" clId="{E63B1897-71F5-EB45-99B6-5B95E8DF4F3B}" dt="2023-11-14T20:56:35.229" v="56"/>
          <ac:inkMkLst>
            <pc:docMk/>
            <pc:sldMk cId="3557306197" sldId="256"/>
            <ac:inkMk id="45" creationId="{15580EBD-3BD4-E254-B7E9-996203616736}"/>
          </ac:inkMkLst>
        </pc:inkChg>
        <pc:inkChg chg="add del">
          <ac:chgData name="Li-Li Ye (Student)" userId="29ede785-e103-4b43-b717-4e0a4f23007b" providerId="ADAL" clId="{E63B1897-71F5-EB45-99B6-5B95E8DF4F3B}" dt="2023-11-14T20:56:38.998" v="58"/>
          <ac:inkMkLst>
            <pc:docMk/>
            <pc:sldMk cId="3557306197" sldId="256"/>
            <ac:inkMk id="46" creationId="{B0ECCD31-3609-9FCD-6550-E4AF426DDFB2}"/>
          </ac:inkMkLst>
        </pc:inkChg>
        <pc:inkChg chg="add">
          <ac:chgData name="Li-Li Ye (Student)" userId="29ede785-e103-4b43-b717-4e0a4f23007b" providerId="ADAL" clId="{E63B1897-71F5-EB45-99B6-5B95E8DF4F3B}" dt="2023-11-14T20:56:41.321" v="59"/>
          <ac:inkMkLst>
            <pc:docMk/>
            <pc:sldMk cId="3557306197" sldId="256"/>
            <ac:inkMk id="47" creationId="{1EA7F418-155C-CE89-BA1B-714159D22C83}"/>
          </ac:inkMkLst>
        </pc:inkChg>
      </pc:sldChg>
    </pc:docChg>
  </pc:docChgLst>
  <pc:docChgLst>
    <pc:chgData name="Lili Ye (Student)" userId="29ede785-e103-4b43-b717-4e0a4f23007b" providerId="ADAL" clId="{0D55DC82-4EDC-0140-B6FC-958ACA2DB78F}"/>
    <pc:docChg chg="undo custSel modSld">
      <pc:chgData name="Lili Ye (Student)" userId="29ede785-e103-4b43-b717-4e0a4f23007b" providerId="ADAL" clId="{0D55DC82-4EDC-0140-B6FC-958ACA2DB78F}" dt="2023-06-13T23:54:47.287" v="11"/>
      <pc:docMkLst>
        <pc:docMk/>
      </pc:docMkLst>
      <pc:sldChg chg="addSp delSp">
        <pc:chgData name="Lili Ye (Student)" userId="29ede785-e103-4b43-b717-4e0a4f23007b" providerId="ADAL" clId="{0D55DC82-4EDC-0140-B6FC-958ACA2DB78F}" dt="2023-06-13T23:54:47.287" v="11"/>
        <pc:sldMkLst>
          <pc:docMk/>
          <pc:sldMk cId="3557306197" sldId="256"/>
        </pc:sldMkLst>
        <pc:inkChg chg="add del">
          <ac:chgData name="Lili Ye (Student)" userId="29ede785-e103-4b43-b717-4e0a4f23007b" providerId="ADAL" clId="{0D55DC82-4EDC-0140-B6FC-958ACA2DB78F}" dt="2023-06-13T23:53:07.458" v="1"/>
          <ac:inkMkLst>
            <pc:docMk/>
            <pc:sldMk cId="3557306197" sldId="256"/>
            <ac:inkMk id="2" creationId="{69BEA09B-A62B-7478-0FE4-920589D15778}"/>
          </ac:inkMkLst>
        </pc:inkChg>
        <pc:inkChg chg="add del">
          <ac:chgData name="Lili Ye (Student)" userId="29ede785-e103-4b43-b717-4e0a4f23007b" providerId="ADAL" clId="{0D55DC82-4EDC-0140-B6FC-958ACA2DB78F}" dt="2023-06-13T23:53:22.352" v="3"/>
          <ac:inkMkLst>
            <pc:docMk/>
            <pc:sldMk cId="3557306197" sldId="256"/>
            <ac:inkMk id="3" creationId="{B3C58ACD-4C65-D118-CC58-E3EA5A61DCCC}"/>
          </ac:inkMkLst>
        </pc:inkChg>
        <pc:inkChg chg="add del">
          <ac:chgData name="Lili Ye (Student)" userId="29ede785-e103-4b43-b717-4e0a4f23007b" providerId="ADAL" clId="{0D55DC82-4EDC-0140-B6FC-958ACA2DB78F}" dt="2023-06-13T23:53:43.518" v="6"/>
          <ac:inkMkLst>
            <pc:docMk/>
            <pc:sldMk cId="3557306197" sldId="256"/>
            <ac:inkMk id="19" creationId="{3D2B0694-2596-B887-8D56-BE29371EB90D}"/>
          </ac:inkMkLst>
        </pc:inkChg>
        <pc:inkChg chg="add del">
          <ac:chgData name="Lili Ye (Student)" userId="29ede785-e103-4b43-b717-4e0a4f23007b" providerId="ADAL" clId="{0D55DC82-4EDC-0140-B6FC-958ACA2DB78F}" dt="2023-06-13T23:53:43.520" v="7"/>
          <ac:inkMkLst>
            <pc:docMk/>
            <pc:sldMk cId="3557306197" sldId="256"/>
            <ac:inkMk id="20" creationId="{37499791-7312-FEAE-8181-FC059228373B}"/>
          </ac:inkMkLst>
        </pc:inkChg>
        <pc:inkChg chg="add del">
          <ac:chgData name="Lili Ye (Student)" userId="29ede785-e103-4b43-b717-4e0a4f23007b" providerId="ADAL" clId="{0D55DC82-4EDC-0140-B6FC-958ACA2DB78F}" dt="2023-06-13T23:54:47.287" v="11"/>
          <ac:inkMkLst>
            <pc:docMk/>
            <pc:sldMk cId="3557306197" sldId="256"/>
            <ac:inkMk id="23" creationId="{249BC8C0-5A22-72B4-AA0E-1F0CD436E27F}"/>
          </ac:inkMkLst>
        </pc:inkChg>
        <pc:inkChg chg="add del">
          <ac:chgData name="Lili Ye (Student)" userId="29ede785-e103-4b43-b717-4e0a4f23007b" providerId="ADAL" clId="{0D55DC82-4EDC-0140-B6FC-958ACA2DB78F}" dt="2023-06-13T23:54:46.189" v="10"/>
          <ac:inkMkLst>
            <pc:docMk/>
            <pc:sldMk cId="3557306197" sldId="256"/>
            <ac:inkMk id="25" creationId="{07F78701-42C7-E455-6250-81B015F79841}"/>
          </ac:inkMkLst>
        </pc:inkChg>
      </pc:sldChg>
    </pc:docChg>
  </pc:docChgLst>
  <pc:docChgLst>
    <pc:chgData name="Lili Ye (Student)" userId="29ede785-e103-4b43-b717-4e0a4f23007b" providerId="ADAL" clId="{921B7679-2831-402E-B750-74F94015058C}"/>
    <pc:docChg chg="undo redo custSel addSld modSld">
      <pc:chgData name="Lili Ye (Student)" userId="29ede785-e103-4b43-b717-4e0a4f23007b" providerId="ADAL" clId="{921B7679-2831-402E-B750-74F94015058C}" dt="2023-06-15T22:37:20.162" v="2176" actId="1076"/>
      <pc:docMkLst>
        <pc:docMk/>
      </pc:docMkLst>
      <pc:sldChg chg="addSp delSp modSp new mod">
        <pc:chgData name="Lili Ye (Student)" userId="29ede785-e103-4b43-b717-4e0a4f23007b" providerId="ADAL" clId="{921B7679-2831-402E-B750-74F94015058C}" dt="2023-06-15T22:37:20.162" v="2176" actId="1076"/>
        <pc:sldMkLst>
          <pc:docMk/>
          <pc:sldMk cId="3557306197" sldId="256"/>
        </pc:sldMkLst>
        <pc:spChg chg="add mod">
          <ac:chgData name="Lili Ye (Student)" userId="29ede785-e103-4b43-b717-4e0a4f23007b" providerId="ADAL" clId="{921B7679-2831-402E-B750-74F94015058C}" dt="2023-06-15T18:14:22.429" v="1949" actId="1036"/>
          <ac:spMkLst>
            <pc:docMk/>
            <pc:sldMk cId="3557306197" sldId="256"/>
            <ac:spMk id="2" creationId="{5D74230D-C98B-1D63-16A9-8E8AA1C3380F}"/>
          </ac:spMkLst>
        </pc:spChg>
        <pc:spChg chg="del">
          <ac:chgData name="Lili Ye (Student)" userId="29ede785-e103-4b43-b717-4e0a4f23007b" providerId="ADAL" clId="{921B7679-2831-402E-B750-74F94015058C}" dt="2023-06-13T23:29:50.417" v="1" actId="478"/>
          <ac:spMkLst>
            <pc:docMk/>
            <pc:sldMk cId="3557306197" sldId="256"/>
            <ac:spMk id="2" creationId="{6E95512C-BAE9-94A4-E313-8988DCB11DD9}"/>
          </ac:spMkLst>
        </pc:spChg>
        <pc:spChg chg="del">
          <ac:chgData name="Lili Ye (Student)" userId="29ede785-e103-4b43-b717-4e0a4f23007b" providerId="ADAL" clId="{921B7679-2831-402E-B750-74F94015058C}" dt="2023-06-13T23:29:50.417" v="1" actId="478"/>
          <ac:spMkLst>
            <pc:docMk/>
            <pc:sldMk cId="3557306197" sldId="256"/>
            <ac:spMk id="3" creationId="{4BBC4C2B-E3F1-0CA5-147A-31E46388E8C4}"/>
          </ac:spMkLst>
        </pc:spChg>
        <pc:spChg chg="add mod">
          <ac:chgData name="Lili Ye (Student)" userId="29ede785-e103-4b43-b717-4e0a4f23007b" providerId="ADAL" clId="{921B7679-2831-402E-B750-74F94015058C}" dt="2023-06-15T18:14:26.744" v="1951" actId="1036"/>
          <ac:spMkLst>
            <pc:docMk/>
            <pc:sldMk cId="3557306197" sldId="256"/>
            <ac:spMk id="3" creationId="{6164CE71-FC3B-71B0-D381-8EC39B234752}"/>
          </ac:spMkLst>
        </pc:spChg>
        <pc:spChg chg="mod">
          <ac:chgData name="Lili Ye (Student)" userId="29ede785-e103-4b43-b717-4e0a4f23007b" providerId="ADAL" clId="{921B7679-2831-402E-B750-74F94015058C}" dt="2023-06-13T23:30:21.358" v="2"/>
          <ac:spMkLst>
            <pc:docMk/>
            <pc:sldMk cId="3557306197" sldId="256"/>
            <ac:spMk id="6" creationId="{3EF19DE8-B327-7191-C7E6-1BAAD54BD119}"/>
          </ac:spMkLst>
        </pc:spChg>
        <pc:spChg chg="mod">
          <ac:chgData name="Lili Ye (Student)" userId="29ede785-e103-4b43-b717-4e0a4f23007b" providerId="ADAL" clId="{921B7679-2831-402E-B750-74F94015058C}" dt="2023-06-13T23:30:21.358" v="2"/>
          <ac:spMkLst>
            <pc:docMk/>
            <pc:sldMk cId="3557306197" sldId="256"/>
            <ac:spMk id="8" creationId="{DFDAF841-B089-516B-9775-45C9AB30904A}"/>
          </ac:spMkLst>
        </pc:spChg>
        <pc:spChg chg="mod">
          <ac:chgData name="Lili Ye (Student)" userId="29ede785-e103-4b43-b717-4e0a4f23007b" providerId="ADAL" clId="{921B7679-2831-402E-B750-74F94015058C}" dt="2023-06-13T23:30:21.358" v="2"/>
          <ac:spMkLst>
            <pc:docMk/>
            <pc:sldMk cId="3557306197" sldId="256"/>
            <ac:spMk id="9" creationId="{08F0BEE8-B10E-9676-A11D-D5E4A8094BC5}"/>
          </ac:spMkLst>
        </pc:spChg>
        <pc:spChg chg="mod">
          <ac:chgData name="Lili Ye (Student)" userId="29ede785-e103-4b43-b717-4e0a4f23007b" providerId="ADAL" clId="{921B7679-2831-402E-B750-74F94015058C}" dt="2023-06-13T23:30:21.358" v="2"/>
          <ac:spMkLst>
            <pc:docMk/>
            <pc:sldMk cId="3557306197" sldId="256"/>
            <ac:spMk id="10" creationId="{F3ACE4DD-9BE9-948F-78AD-DA4BA1D2B28C}"/>
          </ac:spMkLst>
        </pc:spChg>
        <pc:spChg chg="mod">
          <ac:chgData name="Lili Ye (Student)" userId="29ede785-e103-4b43-b717-4e0a4f23007b" providerId="ADAL" clId="{921B7679-2831-402E-B750-74F94015058C}" dt="2023-06-13T23:30:21.358" v="2"/>
          <ac:spMkLst>
            <pc:docMk/>
            <pc:sldMk cId="3557306197" sldId="256"/>
            <ac:spMk id="11" creationId="{A51E0114-3640-23CE-F103-0E510C277854}"/>
          </ac:spMkLst>
        </pc:spChg>
        <pc:spChg chg="mod">
          <ac:chgData name="Lili Ye (Student)" userId="29ede785-e103-4b43-b717-4e0a4f23007b" providerId="ADAL" clId="{921B7679-2831-402E-B750-74F94015058C}" dt="2023-06-13T23:30:21.358" v="2"/>
          <ac:spMkLst>
            <pc:docMk/>
            <pc:sldMk cId="3557306197" sldId="256"/>
            <ac:spMk id="13" creationId="{21C45752-985F-0F0A-121C-048B71D089D4}"/>
          </ac:spMkLst>
        </pc:spChg>
        <pc:spChg chg="mod">
          <ac:chgData name="Lili Ye (Student)" userId="29ede785-e103-4b43-b717-4e0a4f23007b" providerId="ADAL" clId="{921B7679-2831-402E-B750-74F94015058C}" dt="2023-06-13T23:30:21.358" v="2"/>
          <ac:spMkLst>
            <pc:docMk/>
            <pc:sldMk cId="3557306197" sldId="256"/>
            <ac:spMk id="14" creationId="{8A3A8AC0-5575-A0DD-04D9-499D61659B4B}"/>
          </ac:spMkLst>
        </pc:spChg>
        <pc:spChg chg="mod">
          <ac:chgData name="Lili Ye (Student)" userId="29ede785-e103-4b43-b717-4e0a4f23007b" providerId="ADAL" clId="{921B7679-2831-402E-B750-74F94015058C}" dt="2023-06-13T23:30:21.358" v="2"/>
          <ac:spMkLst>
            <pc:docMk/>
            <pc:sldMk cId="3557306197" sldId="256"/>
            <ac:spMk id="16" creationId="{7B037946-23B8-CE3B-CBD6-5D0C4899B061}"/>
          </ac:spMkLst>
        </pc:spChg>
        <pc:spChg chg="add mod ord">
          <ac:chgData name="Lili Ye (Student)" userId="29ede785-e103-4b43-b717-4e0a4f23007b" providerId="ADAL" clId="{921B7679-2831-402E-B750-74F94015058C}" dt="2023-06-14T22:44:04.224" v="873" actId="164"/>
          <ac:spMkLst>
            <pc:docMk/>
            <pc:sldMk cId="3557306197" sldId="256"/>
            <ac:spMk id="17" creationId="{C70679AC-651B-4D8C-017F-DD063C7B7A6D}"/>
          </ac:spMkLst>
        </pc:spChg>
        <pc:spChg chg="add mod ord">
          <ac:chgData name="Lili Ye (Student)" userId="29ede785-e103-4b43-b717-4e0a4f23007b" providerId="ADAL" clId="{921B7679-2831-402E-B750-74F94015058C}" dt="2023-06-14T22:44:04.224" v="873" actId="164"/>
          <ac:spMkLst>
            <pc:docMk/>
            <pc:sldMk cId="3557306197" sldId="256"/>
            <ac:spMk id="18" creationId="{1F473343-90A7-4974-844A-094F9CB1C56F}"/>
          </ac:spMkLst>
        </pc:spChg>
        <pc:spChg chg="add del mod">
          <ac:chgData name="Lili Ye (Student)" userId="29ede785-e103-4b43-b717-4e0a4f23007b" providerId="ADAL" clId="{921B7679-2831-402E-B750-74F94015058C}" dt="2023-06-13T23:46:34.246" v="595" actId="478"/>
          <ac:spMkLst>
            <pc:docMk/>
            <pc:sldMk cId="3557306197" sldId="256"/>
            <ac:spMk id="19" creationId="{D38326EA-67AD-46AF-B1F7-B9FB911C9690}"/>
          </ac:spMkLst>
        </pc:spChg>
        <pc:spChg chg="add mod">
          <ac:chgData name="Lili Ye (Student)" userId="29ede785-e103-4b43-b717-4e0a4f23007b" providerId="ADAL" clId="{921B7679-2831-402E-B750-74F94015058C}" dt="2023-06-15T18:14:29.645" v="1953" actId="1036"/>
          <ac:spMkLst>
            <pc:docMk/>
            <pc:sldMk cId="3557306197" sldId="256"/>
            <ac:spMk id="19" creationId="{F1A7EDE0-36C8-D5B8-3A58-7CE827513753}"/>
          </ac:spMkLst>
        </pc:spChg>
        <pc:spChg chg="add del mod">
          <ac:chgData name="Lili Ye (Student)" userId="29ede785-e103-4b43-b717-4e0a4f23007b" providerId="ADAL" clId="{921B7679-2831-402E-B750-74F94015058C}" dt="2023-06-13T23:46:34.705" v="596" actId="478"/>
          <ac:spMkLst>
            <pc:docMk/>
            <pc:sldMk cId="3557306197" sldId="256"/>
            <ac:spMk id="20" creationId="{6D8CD911-C931-A3FA-DB53-AB8D68A64830}"/>
          </ac:spMkLst>
        </pc:spChg>
        <pc:spChg chg="add del mod">
          <ac:chgData name="Lili Ye (Student)" userId="29ede785-e103-4b43-b717-4e0a4f23007b" providerId="ADAL" clId="{921B7679-2831-402E-B750-74F94015058C}" dt="2023-06-14T22:43:01.766" v="862" actId="478"/>
          <ac:spMkLst>
            <pc:docMk/>
            <pc:sldMk cId="3557306197" sldId="256"/>
            <ac:spMk id="20" creationId="{8AE82FD6-8AB8-0010-C704-DDDAD76D4882}"/>
          </ac:spMkLst>
        </pc:spChg>
        <pc:spChg chg="add mod ord">
          <ac:chgData name="Lili Ye (Student)" userId="29ede785-e103-4b43-b717-4e0a4f23007b" providerId="ADAL" clId="{921B7679-2831-402E-B750-74F94015058C}" dt="2023-06-15T18:10:21.196" v="1850" actId="207"/>
          <ac:spMkLst>
            <pc:docMk/>
            <pc:sldMk cId="3557306197" sldId="256"/>
            <ac:spMk id="21" creationId="{35A50DD8-4055-628D-DDD4-DE1E523789A3}"/>
          </ac:spMkLst>
        </pc:spChg>
        <pc:spChg chg="add del mod ord">
          <ac:chgData name="Lili Ye (Student)" userId="29ede785-e103-4b43-b717-4e0a4f23007b" providerId="ADAL" clId="{921B7679-2831-402E-B750-74F94015058C}" dt="2023-06-14T22:44:04.224" v="873" actId="164"/>
          <ac:spMkLst>
            <pc:docMk/>
            <pc:sldMk cId="3557306197" sldId="256"/>
            <ac:spMk id="22" creationId="{83DD8EFA-8F07-C101-2C8C-B939BD0B2944}"/>
          </ac:spMkLst>
        </pc:spChg>
        <pc:spChg chg="add del mod">
          <ac:chgData name="Lili Ye (Student)" userId="29ede785-e103-4b43-b717-4e0a4f23007b" providerId="ADAL" clId="{921B7679-2831-402E-B750-74F94015058C}" dt="2023-06-13T23:48:23.626" v="629"/>
          <ac:spMkLst>
            <pc:docMk/>
            <pc:sldMk cId="3557306197" sldId="256"/>
            <ac:spMk id="23" creationId="{8D9486C8-C402-553C-C5BC-0D55AF6B4C4C}"/>
          </ac:spMkLst>
        </pc:spChg>
        <pc:spChg chg="add mod ord">
          <ac:chgData name="Lili Ye (Student)" userId="29ede785-e103-4b43-b717-4e0a4f23007b" providerId="ADAL" clId="{921B7679-2831-402E-B750-74F94015058C}" dt="2023-06-14T22:44:04.224" v="873" actId="164"/>
          <ac:spMkLst>
            <pc:docMk/>
            <pc:sldMk cId="3557306197" sldId="256"/>
            <ac:spMk id="24" creationId="{5D475BF1-9847-92A9-D90A-05BEC1CBCB45}"/>
          </ac:spMkLst>
        </pc:spChg>
        <pc:spChg chg="add del mod">
          <ac:chgData name="Lili Ye (Student)" userId="29ede785-e103-4b43-b717-4e0a4f23007b" providerId="ADAL" clId="{921B7679-2831-402E-B750-74F94015058C}" dt="2023-06-15T17:41:05.989" v="929" actId="478"/>
          <ac:spMkLst>
            <pc:docMk/>
            <pc:sldMk cId="3557306197" sldId="256"/>
            <ac:spMk id="27" creationId="{A83F98CC-7BC3-A3BF-5DE5-1D92408D439E}"/>
          </ac:spMkLst>
        </pc:spChg>
        <pc:spChg chg="add del mod">
          <ac:chgData name="Lili Ye (Student)" userId="29ede785-e103-4b43-b717-4e0a4f23007b" providerId="ADAL" clId="{921B7679-2831-402E-B750-74F94015058C}" dt="2023-06-15T18:05:33.885" v="1427" actId="478"/>
          <ac:spMkLst>
            <pc:docMk/>
            <pc:sldMk cId="3557306197" sldId="256"/>
            <ac:spMk id="33" creationId="{6DDE8F66-5FFB-02A7-138C-928C88490381}"/>
          </ac:spMkLst>
        </pc:spChg>
        <pc:spChg chg="add del mod">
          <ac:chgData name="Lili Ye (Student)" userId="29ede785-e103-4b43-b717-4e0a4f23007b" providerId="ADAL" clId="{921B7679-2831-402E-B750-74F94015058C}" dt="2023-06-15T17:44:42.981" v="1017" actId="478"/>
          <ac:spMkLst>
            <pc:docMk/>
            <pc:sldMk cId="3557306197" sldId="256"/>
            <ac:spMk id="37" creationId="{CA273E6B-123E-18F4-F0D4-3428F40F032E}"/>
          </ac:spMkLst>
        </pc:spChg>
        <pc:spChg chg="add del mod">
          <ac:chgData name="Lili Ye (Student)" userId="29ede785-e103-4b43-b717-4e0a4f23007b" providerId="ADAL" clId="{921B7679-2831-402E-B750-74F94015058C}" dt="2023-06-15T17:41:50.567" v="948" actId="478"/>
          <ac:spMkLst>
            <pc:docMk/>
            <pc:sldMk cId="3557306197" sldId="256"/>
            <ac:spMk id="38" creationId="{6CB0DABF-597F-2002-796D-E31CE380572E}"/>
          </ac:spMkLst>
        </pc:spChg>
        <pc:spChg chg="add mod ord">
          <ac:chgData name="Lili Ye (Student)" userId="29ede785-e103-4b43-b717-4e0a4f23007b" providerId="ADAL" clId="{921B7679-2831-402E-B750-74F94015058C}" dt="2023-06-15T18:11:17.499" v="1940" actId="1038"/>
          <ac:spMkLst>
            <pc:docMk/>
            <pc:sldMk cId="3557306197" sldId="256"/>
            <ac:spMk id="39" creationId="{A18C74C2-2065-C1A1-4605-4E61F3C6C98A}"/>
          </ac:spMkLst>
        </pc:spChg>
        <pc:spChg chg="add mod ord">
          <ac:chgData name="Lili Ye (Student)" userId="29ede785-e103-4b43-b717-4e0a4f23007b" providerId="ADAL" clId="{921B7679-2831-402E-B750-74F94015058C}" dt="2023-06-15T18:17:40.544" v="2170" actId="207"/>
          <ac:spMkLst>
            <pc:docMk/>
            <pc:sldMk cId="3557306197" sldId="256"/>
            <ac:spMk id="40" creationId="{F4165B37-2A9A-D026-6563-CD8B6A748E6E}"/>
          </ac:spMkLst>
        </pc:spChg>
        <pc:spChg chg="add mod">
          <ac:chgData name="Lili Ye (Student)" userId="29ede785-e103-4b43-b717-4e0a4f23007b" providerId="ADAL" clId="{921B7679-2831-402E-B750-74F94015058C}" dt="2023-06-15T18:11:17.499" v="1940" actId="1038"/>
          <ac:spMkLst>
            <pc:docMk/>
            <pc:sldMk cId="3557306197" sldId="256"/>
            <ac:spMk id="41" creationId="{9D77A3DC-FA6E-6885-8C52-17FEEF43688C}"/>
          </ac:spMkLst>
        </pc:spChg>
        <pc:spChg chg="add mod">
          <ac:chgData name="Lili Ye (Student)" userId="29ede785-e103-4b43-b717-4e0a4f23007b" providerId="ADAL" clId="{921B7679-2831-402E-B750-74F94015058C}" dt="2023-06-15T18:11:17.499" v="1940" actId="1038"/>
          <ac:spMkLst>
            <pc:docMk/>
            <pc:sldMk cId="3557306197" sldId="256"/>
            <ac:spMk id="42" creationId="{327CB484-3591-8A05-4305-688A97258661}"/>
          </ac:spMkLst>
        </pc:spChg>
        <pc:spChg chg="add mod">
          <ac:chgData name="Lili Ye (Student)" userId="29ede785-e103-4b43-b717-4e0a4f23007b" providerId="ADAL" clId="{921B7679-2831-402E-B750-74F94015058C}" dt="2023-06-15T17:49:06.836" v="1130" actId="207"/>
          <ac:spMkLst>
            <pc:docMk/>
            <pc:sldMk cId="3557306197" sldId="256"/>
            <ac:spMk id="43" creationId="{25441835-2E37-66C1-2016-8EF189712500}"/>
          </ac:spMkLst>
        </pc:spChg>
        <pc:spChg chg="add mod">
          <ac:chgData name="Lili Ye (Student)" userId="29ede785-e103-4b43-b717-4e0a4f23007b" providerId="ADAL" clId="{921B7679-2831-402E-B750-74F94015058C}" dt="2023-06-15T17:49:06.836" v="1130" actId="207"/>
          <ac:spMkLst>
            <pc:docMk/>
            <pc:sldMk cId="3557306197" sldId="256"/>
            <ac:spMk id="44" creationId="{1E7BFC95-284C-4A69-503E-9E5790AA2F45}"/>
          </ac:spMkLst>
        </pc:spChg>
        <pc:spChg chg="add mod">
          <ac:chgData name="Lili Ye (Student)" userId="29ede785-e103-4b43-b717-4e0a4f23007b" providerId="ADAL" clId="{921B7679-2831-402E-B750-74F94015058C}" dt="2023-06-15T17:49:06.836" v="1130" actId="207"/>
          <ac:spMkLst>
            <pc:docMk/>
            <pc:sldMk cId="3557306197" sldId="256"/>
            <ac:spMk id="45" creationId="{2040A4DB-FBD7-E40C-C695-EDE9BB1C84E4}"/>
          </ac:spMkLst>
        </pc:spChg>
        <pc:spChg chg="add mod">
          <ac:chgData name="Lili Ye (Student)" userId="29ede785-e103-4b43-b717-4e0a4f23007b" providerId="ADAL" clId="{921B7679-2831-402E-B750-74F94015058C}" dt="2023-06-15T17:49:06.836" v="1130" actId="207"/>
          <ac:spMkLst>
            <pc:docMk/>
            <pc:sldMk cId="3557306197" sldId="256"/>
            <ac:spMk id="46" creationId="{D378D972-2C51-4E4D-E9A5-035FD6E8BCE1}"/>
          </ac:spMkLst>
        </pc:spChg>
        <pc:spChg chg="add del mod">
          <ac:chgData name="Lili Ye (Student)" userId="29ede785-e103-4b43-b717-4e0a4f23007b" providerId="ADAL" clId="{921B7679-2831-402E-B750-74F94015058C}" dt="2023-06-15T17:49:06.836" v="1130" actId="207"/>
          <ac:spMkLst>
            <pc:docMk/>
            <pc:sldMk cId="3557306197" sldId="256"/>
            <ac:spMk id="47" creationId="{23462F3D-E962-033A-BCE8-68619053950D}"/>
          </ac:spMkLst>
        </pc:spChg>
        <pc:spChg chg="add del mod">
          <ac:chgData name="Lili Ye (Student)" userId="29ede785-e103-4b43-b717-4e0a4f23007b" providerId="ADAL" clId="{921B7679-2831-402E-B750-74F94015058C}" dt="2023-06-15T17:49:06.836" v="1130" actId="207"/>
          <ac:spMkLst>
            <pc:docMk/>
            <pc:sldMk cId="3557306197" sldId="256"/>
            <ac:spMk id="48" creationId="{22539C92-DF61-6226-55C1-86118A7EF83D}"/>
          </ac:spMkLst>
        </pc:spChg>
        <pc:spChg chg="add mod">
          <ac:chgData name="Lili Ye (Student)" userId="29ede785-e103-4b43-b717-4e0a4f23007b" providerId="ADAL" clId="{921B7679-2831-402E-B750-74F94015058C}" dt="2023-06-15T17:49:06.836" v="1130" actId="207"/>
          <ac:spMkLst>
            <pc:docMk/>
            <pc:sldMk cId="3557306197" sldId="256"/>
            <ac:spMk id="49" creationId="{0F1534D3-C6F8-5C13-3282-E3BDF7A69925}"/>
          </ac:spMkLst>
        </pc:spChg>
        <pc:spChg chg="add mod">
          <ac:chgData name="Lili Ye (Student)" userId="29ede785-e103-4b43-b717-4e0a4f23007b" providerId="ADAL" clId="{921B7679-2831-402E-B750-74F94015058C}" dt="2023-06-15T17:49:06.836" v="1130" actId="207"/>
          <ac:spMkLst>
            <pc:docMk/>
            <pc:sldMk cId="3557306197" sldId="256"/>
            <ac:spMk id="50" creationId="{F0D1C3F8-DFC4-3007-766E-09F68C631BAD}"/>
          </ac:spMkLst>
        </pc:spChg>
        <pc:spChg chg="add mod">
          <ac:chgData name="Lili Ye (Student)" userId="29ede785-e103-4b43-b717-4e0a4f23007b" providerId="ADAL" clId="{921B7679-2831-402E-B750-74F94015058C}" dt="2023-06-15T17:49:06.836" v="1130" actId="207"/>
          <ac:spMkLst>
            <pc:docMk/>
            <pc:sldMk cId="3557306197" sldId="256"/>
            <ac:spMk id="51" creationId="{DB9624F7-0677-A975-593A-46075EB31E2B}"/>
          </ac:spMkLst>
        </pc:spChg>
        <pc:spChg chg="add mod">
          <ac:chgData name="Lili Ye (Student)" userId="29ede785-e103-4b43-b717-4e0a4f23007b" providerId="ADAL" clId="{921B7679-2831-402E-B750-74F94015058C}" dt="2023-06-15T17:49:06.836" v="1130" actId="207"/>
          <ac:spMkLst>
            <pc:docMk/>
            <pc:sldMk cId="3557306197" sldId="256"/>
            <ac:spMk id="52" creationId="{F0EB490B-9461-5C56-CD7D-1C47738A59E9}"/>
          </ac:spMkLst>
        </pc:spChg>
        <pc:spChg chg="mod">
          <ac:chgData name="Lili Ye (Student)" userId="29ede785-e103-4b43-b717-4e0a4f23007b" providerId="ADAL" clId="{921B7679-2831-402E-B750-74F94015058C}" dt="2023-06-15T17:47:56.508" v="1069"/>
          <ac:spMkLst>
            <pc:docMk/>
            <pc:sldMk cId="3557306197" sldId="256"/>
            <ac:spMk id="56" creationId="{D547D24F-D74D-9747-D422-55D33D94E530}"/>
          </ac:spMkLst>
        </pc:spChg>
        <pc:spChg chg="mod">
          <ac:chgData name="Lili Ye (Student)" userId="29ede785-e103-4b43-b717-4e0a4f23007b" providerId="ADAL" clId="{921B7679-2831-402E-B750-74F94015058C}" dt="2023-06-15T17:47:56.508" v="1069"/>
          <ac:spMkLst>
            <pc:docMk/>
            <pc:sldMk cId="3557306197" sldId="256"/>
            <ac:spMk id="57" creationId="{7806F9F1-CCD7-EFA1-7632-389B3013C270}"/>
          </ac:spMkLst>
        </pc:spChg>
        <pc:spChg chg="mod">
          <ac:chgData name="Lili Ye (Student)" userId="29ede785-e103-4b43-b717-4e0a4f23007b" providerId="ADAL" clId="{921B7679-2831-402E-B750-74F94015058C}" dt="2023-06-15T17:47:56.508" v="1069"/>
          <ac:spMkLst>
            <pc:docMk/>
            <pc:sldMk cId="3557306197" sldId="256"/>
            <ac:spMk id="58" creationId="{0CB3CFFD-D281-1529-4C23-CC4C65E98167}"/>
          </ac:spMkLst>
        </pc:spChg>
        <pc:spChg chg="mod">
          <ac:chgData name="Lili Ye (Student)" userId="29ede785-e103-4b43-b717-4e0a4f23007b" providerId="ADAL" clId="{921B7679-2831-402E-B750-74F94015058C}" dt="2023-06-15T17:47:56.508" v="1069"/>
          <ac:spMkLst>
            <pc:docMk/>
            <pc:sldMk cId="3557306197" sldId="256"/>
            <ac:spMk id="59" creationId="{C637DE41-E7E7-F7D3-5032-0C0644B7DC91}"/>
          </ac:spMkLst>
        </pc:spChg>
        <pc:spChg chg="add mod">
          <ac:chgData name="Lili Ye (Student)" userId="29ede785-e103-4b43-b717-4e0a4f23007b" providerId="ADAL" clId="{921B7679-2831-402E-B750-74F94015058C}" dt="2023-06-15T17:49:06.836" v="1130" actId="207"/>
          <ac:spMkLst>
            <pc:docMk/>
            <pc:sldMk cId="3557306197" sldId="256"/>
            <ac:spMk id="60" creationId="{5BC725D4-0D18-C1BD-F7B3-35663C7E76CB}"/>
          </ac:spMkLst>
        </pc:spChg>
        <pc:spChg chg="add mod">
          <ac:chgData name="Lili Ye (Student)" userId="29ede785-e103-4b43-b717-4e0a4f23007b" providerId="ADAL" clId="{921B7679-2831-402E-B750-74F94015058C}" dt="2023-06-15T17:49:06.836" v="1130" actId="207"/>
          <ac:spMkLst>
            <pc:docMk/>
            <pc:sldMk cId="3557306197" sldId="256"/>
            <ac:spMk id="61" creationId="{515A7912-4857-26DB-4E36-FD045F7F9F5C}"/>
          </ac:spMkLst>
        </pc:spChg>
        <pc:spChg chg="add mod">
          <ac:chgData name="Lili Ye (Student)" userId="29ede785-e103-4b43-b717-4e0a4f23007b" providerId="ADAL" clId="{921B7679-2831-402E-B750-74F94015058C}" dt="2023-06-15T18:05:07.872" v="1423" actId="1076"/>
          <ac:spMkLst>
            <pc:docMk/>
            <pc:sldMk cId="3557306197" sldId="256"/>
            <ac:spMk id="80" creationId="{3C58E3C0-E618-EE29-8DFD-4B6FE63F5799}"/>
          </ac:spMkLst>
        </pc:spChg>
        <pc:spChg chg="add mod">
          <ac:chgData name="Lili Ye (Student)" userId="29ede785-e103-4b43-b717-4e0a4f23007b" providerId="ADAL" clId="{921B7679-2831-402E-B750-74F94015058C}" dt="2023-06-15T18:05:02.616" v="1422" actId="1076"/>
          <ac:spMkLst>
            <pc:docMk/>
            <pc:sldMk cId="3557306197" sldId="256"/>
            <ac:spMk id="81" creationId="{D35BD46A-69EA-CBBC-019C-4DB83456B1C1}"/>
          </ac:spMkLst>
        </pc:spChg>
        <pc:spChg chg="add mod">
          <ac:chgData name="Lili Ye (Student)" userId="29ede785-e103-4b43-b717-4e0a4f23007b" providerId="ADAL" clId="{921B7679-2831-402E-B750-74F94015058C}" dt="2023-06-15T18:11:17.499" v="1940" actId="1038"/>
          <ac:spMkLst>
            <pc:docMk/>
            <pc:sldMk cId="3557306197" sldId="256"/>
            <ac:spMk id="93" creationId="{DF4BEB29-B5A8-3487-3C95-0D0673670D5B}"/>
          </ac:spMkLst>
        </pc:spChg>
        <pc:spChg chg="add mod">
          <ac:chgData name="Lili Ye (Student)" userId="29ede785-e103-4b43-b717-4e0a4f23007b" providerId="ADAL" clId="{921B7679-2831-402E-B750-74F94015058C}" dt="2023-06-15T18:11:17.499" v="1940" actId="1038"/>
          <ac:spMkLst>
            <pc:docMk/>
            <pc:sldMk cId="3557306197" sldId="256"/>
            <ac:spMk id="100" creationId="{EB5D129E-0152-12C2-DE30-752034B31872}"/>
          </ac:spMkLst>
        </pc:spChg>
        <pc:spChg chg="add mod">
          <ac:chgData name="Lili Ye (Student)" userId="29ede785-e103-4b43-b717-4e0a4f23007b" providerId="ADAL" clId="{921B7679-2831-402E-B750-74F94015058C}" dt="2023-06-15T18:11:17.499" v="1940" actId="1038"/>
          <ac:spMkLst>
            <pc:docMk/>
            <pc:sldMk cId="3557306197" sldId="256"/>
            <ac:spMk id="108" creationId="{53920ABA-FDF1-8E35-742F-583E47E92906}"/>
          </ac:spMkLst>
        </pc:spChg>
        <pc:grpChg chg="add del mod">
          <ac:chgData name="Lili Ye (Student)" userId="29ede785-e103-4b43-b717-4e0a4f23007b" providerId="ADAL" clId="{921B7679-2831-402E-B750-74F94015058C}" dt="2023-06-15T17:22:18.869" v="874" actId="478"/>
          <ac:grpSpMkLst>
            <pc:docMk/>
            <pc:sldMk cId="3557306197" sldId="256"/>
            <ac:grpSpMk id="4" creationId="{327F2742-F7DD-2930-2972-8EEFD23D3B18}"/>
          </ac:grpSpMkLst>
        </pc:grpChg>
        <pc:grpChg chg="mod">
          <ac:chgData name="Lili Ye (Student)" userId="29ede785-e103-4b43-b717-4e0a4f23007b" providerId="ADAL" clId="{921B7679-2831-402E-B750-74F94015058C}" dt="2023-06-13T23:30:21.358" v="2"/>
          <ac:grpSpMkLst>
            <pc:docMk/>
            <pc:sldMk cId="3557306197" sldId="256"/>
            <ac:grpSpMk id="5" creationId="{691B1FA6-9F4B-3669-55BE-F6E9F214BDD6}"/>
          </ac:grpSpMkLst>
        </pc:grpChg>
        <pc:grpChg chg="add mod">
          <ac:chgData name="Lili Ye (Student)" userId="29ede785-e103-4b43-b717-4e0a4f23007b" providerId="ADAL" clId="{921B7679-2831-402E-B750-74F94015058C}" dt="2023-06-15T18:11:17.499" v="1940" actId="1038"/>
          <ac:grpSpMkLst>
            <pc:docMk/>
            <pc:sldMk cId="3557306197" sldId="256"/>
            <ac:grpSpMk id="23" creationId="{E857DC4C-A5AA-5C92-AC27-C48498BE2502}"/>
          </ac:grpSpMkLst>
        </pc:grpChg>
        <pc:grpChg chg="add del mod">
          <ac:chgData name="Lili Ye (Student)" userId="29ede785-e103-4b43-b717-4e0a4f23007b" providerId="ADAL" clId="{921B7679-2831-402E-B750-74F94015058C}" dt="2023-06-15T17:51:39.035" v="1174" actId="478"/>
          <ac:grpSpMkLst>
            <pc:docMk/>
            <pc:sldMk cId="3557306197" sldId="256"/>
            <ac:grpSpMk id="53" creationId="{B9F2B175-8A24-6E1C-6A9B-64DA90D8C0AF}"/>
          </ac:grpSpMkLst>
        </pc:grpChg>
        <pc:grpChg chg="add del mod">
          <ac:chgData name="Lili Ye (Student)" userId="29ede785-e103-4b43-b717-4e0a4f23007b" providerId="ADAL" clId="{921B7679-2831-402E-B750-74F94015058C}" dt="2023-06-15T17:51:34.895" v="1169" actId="478"/>
          <ac:grpSpMkLst>
            <pc:docMk/>
            <pc:sldMk cId="3557306197" sldId="256"/>
            <ac:grpSpMk id="54" creationId="{C915F223-4D18-40BF-E9B5-CBA6F1657C12}"/>
          </ac:grpSpMkLst>
        </pc:grpChg>
        <pc:grpChg chg="add del mod">
          <ac:chgData name="Lili Ye (Student)" userId="29ede785-e103-4b43-b717-4e0a4f23007b" providerId="ADAL" clId="{921B7679-2831-402E-B750-74F94015058C}" dt="2023-06-15T17:47:58.279" v="1070"/>
          <ac:grpSpMkLst>
            <pc:docMk/>
            <pc:sldMk cId="3557306197" sldId="256"/>
            <ac:grpSpMk id="55" creationId="{220E0FE9-57A7-2560-3628-4A8BC74A9C37}"/>
          </ac:grpSpMkLst>
        </pc:grpChg>
        <pc:grpChg chg="add del mod">
          <ac:chgData name="Lili Ye (Student)" userId="29ede785-e103-4b43-b717-4e0a4f23007b" providerId="ADAL" clId="{921B7679-2831-402E-B750-74F94015058C}" dt="2023-06-15T17:51:39.845" v="1175" actId="478"/>
          <ac:grpSpMkLst>
            <pc:docMk/>
            <pc:sldMk cId="3557306197" sldId="256"/>
            <ac:grpSpMk id="62" creationId="{6AE88809-01BF-6200-1F2A-2DA8ED479E8B}"/>
          </ac:grpSpMkLst>
        </pc:grpChg>
        <pc:grpChg chg="add mod">
          <ac:chgData name="Lili Ye (Student)" userId="29ede785-e103-4b43-b717-4e0a4f23007b" providerId="ADAL" clId="{921B7679-2831-402E-B750-74F94015058C}" dt="2023-06-15T18:11:17.499" v="1940" actId="1038"/>
          <ac:grpSpMkLst>
            <pc:docMk/>
            <pc:sldMk cId="3557306197" sldId="256"/>
            <ac:grpSpMk id="84" creationId="{304818E7-D5EA-D476-FC9C-99D0E71A2A16}"/>
          </ac:grpSpMkLst>
        </pc:grpChg>
        <pc:picChg chg="mod">
          <ac:chgData name="Lili Ye (Student)" userId="29ede785-e103-4b43-b717-4e0a4f23007b" providerId="ADAL" clId="{921B7679-2831-402E-B750-74F94015058C}" dt="2023-06-13T23:30:21.358" v="2"/>
          <ac:picMkLst>
            <pc:docMk/>
            <pc:sldMk cId="3557306197" sldId="256"/>
            <ac:picMk id="7" creationId="{94D2943B-FB28-AA37-A905-68F42A07D64A}"/>
          </ac:picMkLst>
        </pc:picChg>
        <pc:picChg chg="add del mod">
          <ac:chgData name="Lili Ye (Student)" userId="29ede785-e103-4b43-b717-4e0a4f23007b" providerId="ADAL" clId="{921B7679-2831-402E-B750-74F94015058C}" dt="2023-06-15T17:36:20.639" v="885" actId="478"/>
          <ac:picMkLst>
            <pc:docMk/>
            <pc:sldMk cId="3557306197" sldId="256"/>
            <ac:picMk id="25" creationId="{2216F090-F53A-E762-3CBE-CCB29EEDD453}"/>
          </ac:picMkLst>
        </pc:picChg>
        <pc:picChg chg="add del mod">
          <ac:chgData name="Lili Ye (Student)" userId="29ede785-e103-4b43-b717-4e0a4f23007b" providerId="ADAL" clId="{921B7679-2831-402E-B750-74F94015058C}" dt="2023-06-15T17:36:20.639" v="885" actId="478"/>
          <ac:picMkLst>
            <pc:docMk/>
            <pc:sldMk cId="3557306197" sldId="256"/>
            <ac:picMk id="26" creationId="{BB3A19D2-188C-3A45-A908-41411DB0D966}"/>
          </ac:picMkLst>
        </pc:picChg>
        <pc:picChg chg="add del mod">
          <ac:chgData name="Lili Ye (Student)" userId="29ede785-e103-4b43-b717-4e0a4f23007b" providerId="ADAL" clId="{921B7679-2831-402E-B750-74F94015058C}" dt="2023-06-13T23:59:43.200" v="735" actId="478"/>
          <ac:picMkLst>
            <pc:docMk/>
            <pc:sldMk cId="3557306197" sldId="256"/>
            <ac:picMk id="27" creationId="{D9BBED4E-4780-B9E6-D9D4-FC45784F7985}"/>
          </ac:picMkLst>
        </pc:picChg>
        <pc:picChg chg="add del mod">
          <ac:chgData name="Lili Ye (Student)" userId="29ede785-e103-4b43-b717-4e0a4f23007b" providerId="ADAL" clId="{921B7679-2831-402E-B750-74F94015058C}" dt="2023-06-14T00:01:26.924" v="751" actId="478"/>
          <ac:picMkLst>
            <pc:docMk/>
            <pc:sldMk cId="3557306197" sldId="256"/>
            <ac:picMk id="29" creationId="{7819AEB8-03E9-CD3B-223F-C36E3F51C6D2}"/>
          </ac:picMkLst>
        </pc:picChg>
        <pc:picChg chg="add del mod">
          <ac:chgData name="Lili Ye (Student)" userId="29ede785-e103-4b43-b717-4e0a4f23007b" providerId="ADAL" clId="{921B7679-2831-402E-B750-74F94015058C}" dt="2023-06-15T17:39:48.874" v="911" actId="478"/>
          <ac:picMkLst>
            <pc:docMk/>
            <pc:sldMk cId="3557306197" sldId="256"/>
            <ac:picMk id="29" creationId="{CB43763F-23CC-1AE0-992D-F00C73009044}"/>
          </ac:picMkLst>
        </pc:picChg>
        <pc:picChg chg="add del mod">
          <ac:chgData name="Lili Ye (Student)" userId="29ede785-e103-4b43-b717-4e0a4f23007b" providerId="ADAL" clId="{921B7679-2831-402E-B750-74F94015058C}" dt="2023-06-15T17:41:49.903" v="947" actId="478"/>
          <ac:picMkLst>
            <pc:docMk/>
            <pc:sldMk cId="3557306197" sldId="256"/>
            <ac:picMk id="30" creationId="{09641C64-6A69-F537-D031-557DDCCF3613}"/>
          </ac:picMkLst>
        </pc:picChg>
        <pc:picChg chg="add del mod">
          <ac:chgData name="Lili Ye (Student)" userId="29ede785-e103-4b43-b717-4e0a4f23007b" providerId="ADAL" clId="{921B7679-2831-402E-B750-74F94015058C}" dt="2023-06-14T00:02:19.013" v="759" actId="478"/>
          <ac:picMkLst>
            <pc:docMk/>
            <pc:sldMk cId="3557306197" sldId="256"/>
            <ac:picMk id="31" creationId="{09EADD1F-70D3-C376-2873-4C659BABC5F1}"/>
          </ac:picMkLst>
        </pc:picChg>
        <pc:picChg chg="add del mod ord">
          <ac:chgData name="Lili Ye (Student)" userId="29ede785-e103-4b43-b717-4e0a4f23007b" providerId="ADAL" clId="{921B7679-2831-402E-B750-74F94015058C}" dt="2023-06-15T17:41:04.475" v="928" actId="478"/>
          <ac:picMkLst>
            <pc:docMk/>
            <pc:sldMk cId="3557306197" sldId="256"/>
            <ac:picMk id="32" creationId="{AB4EC211-A92C-CE7A-0AD9-A9FC480AA000}"/>
          </ac:picMkLst>
        </pc:picChg>
        <pc:picChg chg="add del mod ord">
          <ac:chgData name="Lili Ye (Student)" userId="29ede785-e103-4b43-b717-4e0a4f23007b" providerId="ADAL" clId="{921B7679-2831-402E-B750-74F94015058C}" dt="2023-06-14T00:09:00.799" v="799" actId="478"/>
          <ac:picMkLst>
            <pc:docMk/>
            <pc:sldMk cId="3557306197" sldId="256"/>
            <ac:picMk id="33" creationId="{95502B27-E092-2651-B858-C8321927E1A3}"/>
          </ac:picMkLst>
        </pc:picChg>
        <pc:picChg chg="add mod ord">
          <ac:chgData name="Lili Ye (Student)" userId="29ede785-e103-4b43-b717-4e0a4f23007b" providerId="ADAL" clId="{921B7679-2831-402E-B750-74F94015058C}" dt="2023-06-14T22:44:04.224" v="873" actId="164"/>
          <ac:picMkLst>
            <pc:docMk/>
            <pc:sldMk cId="3557306197" sldId="256"/>
            <ac:picMk id="35" creationId="{818A6DD3-ADEC-C752-F5B9-61D041A6BA6C}"/>
          </ac:picMkLst>
        </pc:picChg>
        <pc:picChg chg="add mod">
          <ac:chgData name="Lili Ye (Student)" userId="29ede785-e103-4b43-b717-4e0a4f23007b" providerId="ADAL" clId="{921B7679-2831-402E-B750-74F94015058C}" dt="2023-06-15T17:57:21.854" v="1281" actId="688"/>
          <ac:picMkLst>
            <pc:docMk/>
            <pc:sldMk cId="3557306197" sldId="256"/>
            <ac:picMk id="36" creationId="{A0D0DBD4-00E8-C186-2226-A36D37C25492}"/>
          </ac:picMkLst>
        </pc:picChg>
        <pc:picChg chg="add mod">
          <ac:chgData name="Lili Ye (Student)" userId="29ede785-e103-4b43-b717-4e0a4f23007b" providerId="ADAL" clId="{921B7679-2831-402E-B750-74F94015058C}" dt="2023-06-15T17:57:11.175" v="1278" actId="688"/>
          <ac:picMkLst>
            <pc:docMk/>
            <pc:sldMk cId="3557306197" sldId="256"/>
            <ac:picMk id="77" creationId="{0075629B-7EF6-796A-15C2-B341C88D20CE}"/>
          </ac:picMkLst>
        </pc:picChg>
        <pc:picChg chg="add mod">
          <ac:chgData name="Lili Ye (Student)" userId="29ede785-e103-4b43-b717-4e0a4f23007b" providerId="ADAL" clId="{921B7679-2831-402E-B750-74F94015058C}" dt="2023-06-15T22:37:20.162" v="2176" actId="1076"/>
          <ac:picMkLst>
            <pc:docMk/>
            <pc:sldMk cId="3557306197" sldId="256"/>
            <ac:picMk id="1026" creationId="{C49C797E-50D8-40AB-1D92-133B80EEB95D}"/>
          </ac:picMkLst>
        </pc:picChg>
        <pc:cxnChg chg="mod">
          <ac:chgData name="Lili Ye (Student)" userId="29ede785-e103-4b43-b717-4e0a4f23007b" providerId="ADAL" clId="{921B7679-2831-402E-B750-74F94015058C}" dt="2023-06-13T23:30:21.358" v="2"/>
          <ac:cxnSpMkLst>
            <pc:docMk/>
            <pc:sldMk cId="3557306197" sldId="256"/>
            <ac:cxnSpMk id="12" creationId="{B9A8903F-F2BC-1E64-3240-A3663102F8EE}"/>
          </ac:cxnSpMkLst>
        </pc:cxnChg>
        <pc:cxnChg chg="mod">
          <ac:chgData name="Lili Ye (Student)" userId="29ede785-e103-4b43-b717-4e0a4f23007b" providerId="ADAL" clId="{921B7679-2831-402E-B750-74F94015058C}" dt="2023-06-13T23:30:21.358" v="2"/>
          <ac:cxnSpMkLst>
            <pc:docMk/>
            <pc:sldMk cId="3557306197" sldId="256"/>
            <ac:cxnSpMk id="15" creationId="{EF2A7A16-0EF4-9C12-45A9-C429A3F0BF3F}"/>
          </ac:cxnSpMkLst>
        </pc:cxnChg>
        <pc:cxnChg chg="add del mod">
          <ac:chgData name="Lili Ye (Student)" userId="29ede785-e103-4b43-b717-4e0a4f23007b" providerId="ADAL" clId="{921B7679-2831-402E-B750-74F94015058C}" dt="2023-06-15T17:51:36.672" v="1171" actId="478"/>
          <ac:cxnSpMkLst>
            <pc:docMk/>
            <pc:sldMk cId="3557306197" sldId="256"/>
            <ac:cxnSpMk id="64" creationId="{0FA517B4-73F2-995F-2E48-DE2480D0AB50}"/>
          </ac:cxnSpMkLst>
        </pc:cxnChg>
        <pc:cxnChg chg="add del mod">
          <ac:chgData name="Lili Ye (Student)" userId="29ede785-e103-4b43-b717-4e0a4f23007b" providerId="ADAL" clId="{921B7679-2831-402E-B750-74F94015058C}" dt="2023-06-15T17:51:36.133" v="1170" actId="478"/>
          <ac:cxnSpMkLst>
            <pc:docMk/>
            <pc:sldMk cId="3557306197" sldId="256"/>
            <ac:cxnSpMk id="65" creationId="{16E1B060-05CF-8F4B-15F1-DFC26838C26E}"/>
          </ac:cxnSpMkLst>
        </pc:cxnChg>
        <pc:cxnChg chg="add del mod">
          <ac:chgData name="Lili Ye (Student)" userId="29ede785-e103-4b43-b717-4e0a4f23007b" providerId="ADAL" clId="{921B7679-2831-402E-B750-74F94015058C}" dt="2023-06-15T17:51:38.231" v="1173" actId="478"/>
          <ac:cxnSpMkLst>
            <pc:docMk/>
            <pc:sldMk cId="3557306197" sldId="256"/>
            <ac:cxnSpMk id="67" creationId="{32A43F64-A7C1-8C1B-5076-B61459A1D651}"/>
          </ac:cxnSpMkLst>
        </pc:cxnChg>
        <pc:cxnChg chg="add del mod">
          <ac:chgData name="Lili Ye (Student)" userId="29ede785-e103-4b43-b717-4e0a4f23007b" providerId="ADAL" clId="{921B7679-2831-402E-B750-74F94015058C}" dt="2023-06-15T17:51:37.363" v="1172" actId="478"/>
          <ac:cxnSpMkLst>
            <pc:docMk/>
            <pc:sldMk cId="3557306197" sldId="256"/>
            <ac:cxnSpMk id="69" creationId="{76588F6E-AD95-6BD8-91D8-12BEE2C98CA3}"/>
          </ac:cxnSpMkLst>
        </pc:cxnChg>
        <pc:cxnChg chg="add mod">
          <ac:chgData name="Lili Ye (Student)" userId="29ede785-e103-4b43-b717-4e0a4f23007b" providerId="ADAL" clId="{921B7679-2831-402E-B750-74F94015058C}" dt="2023-06-15T17:59:07.846" v="1316" actId="208"/>
          <ac:cxnSpMkLst>
            <pc:docMk/>
            <pc:sldMk cId="3557306197" sldId="256"/>
            <ac:cxnSpMk id="79" creationId="{C9540AF7-157A-391F-7017-6B49F47E1D21}"/>
          </ac:cxnSpMkLst>
        </pc:cxnChg>
        <pc:cxnChg chg="add mod">
          <ac:chgData name="Lili Ye (Student)" userId="29ede785-e103-4b43-b717-4e0a4f23007b" providerId="ADAL" clId="{921B7679-2831-402E-B750-74F94015058C}" dt="2023-06-15T18:11:17.499" v="1940" actId="1038"/>
          <ac:cxnSpMkLst>
            <pc:docMk/>
            <pc:sldMk cId="3557306197" sldId="256"/>
            <ac:cxnSpMk id="83" creationId="{732150E5-587F-FD35-DA00-2030D5C6DEB1}"/>
          </ac:cxnSpMkLst>
        </pc:cxnChg>
        <pc:cxnChg chg="add mod">
          <ac:chgData name="Lili Ye (Student)" userId="29ede785-e103-4b43-b717-4e0a4f23007b" providerId="ADAL" clId="{921B7679-2831-402E-B750-74F94015058C}" dt="2023-06-15T18:11:17.499" v="1940" actId="1038"/>
          <ac:cxnSpMkLst>
            <pc:docMk/>
            <pc:sldMk cId="3557306197" sldId="256"/>
            <ac:cxnSpMk id="89" creationId="{2F215DAD-F1B2-3D1C-2A54-A7442D2F4353}"/>
          </ac:cxnSpMkLst>
        </pc:cxnChg>
        <pc:cxnChg chg="add del mod">
          <ac:chgData name="Lili Ye (Student)" userId="29ede785-e103-4b43-b717-4e0a4f23007b" providerId="ADAL" clId="{921B7679-2831-402E-B750-74F94015058C}" dt="2023-06-15T18:04:48.971" v="1419" actId="478"/>
          <ac:cxnSpMkLst>
            <pc:docMk/>
            <pc:sldMk cId="3557306197" sldId="256"/>
            <ac:cxnSpMk id="91" creationId="{A603D9EB-7571-FA8C-F03D-5A1C6A9E7B9B}"/>
          </ac:cxnSpMkLst>
        </pc:cxnChg>
        <pc:cxnChg chg="add mod">
          <ac:chgData name="Lili Ye (Student)" userId="29ede785-e103-4b43-b717-4e0a4f23007b" providerId="ADAL" clId="{921B7679-2831-402E-B750-74F94015058C}" dt="2023-06-15T18:11:17.499" v="1940" actId="1038"/>
          <ac:cxnSpMkLst>
            <pc:docMk/>
            <pc:sldMk cId="3557306197" sldId="256"/>
            <ac:cxnSpMk id="92" creationId="{45A39728-136E-E6D5-2945-B883716C9D6E}"/>
          </ac:cxnSpMkLst>
        </pc:cxnChg>
        <pc:cxnChg chg="add mod">
          <ac:chgData name="Lili Ye (Student)" userId="29ede785-e103-4b43-b717-4e0a4f23007b" providerId="ADAL" clId="{921B7679-2831-402E-B750-74F94015058C}" dt="2023-06-15T18:11:17.499" v="1940" actId="1038"/>
          <ac:cxnSpMkLst>
            <pc:docMk/>
            <pc:sldMk cId="3557306197" sldId="256"/>
            <ac:cxnSpMk id="94" creationId="{97B5827E-4CFE-FBEC-EEDB-339AFED3BA6D}"/>
          </ac:cxnSpMkLst>
        </pc:cxnChg>
        <pc:cxnChg chg="add del mod">
          <ac:chgData name="Lili Ye (Student)" userId="29ede785-e103-4b43-b717-4e0a4f23007b" providerId="ADAL" clId="{921B7679-2831-402E-B750-74F94015058C}" dt="2023-06-15T18:05:45.088" v="1431" actId="478"/>
          <ac:cxnSpMkLst>
            <pc:docMk/>
            <pc:sldMk cId="3557306197" sldId="256"/>
            <ac:cxnSpMk id="98" creationId="{AFBCB67B-E590-5A6E-DAE9-BF402E08C3F3}"/>
          </ac:cxnSpMkLst>
        </pc:cxnChg>
        <pc:cxnChg chg="add mod">
          <ac:chgData name="Lili Ye (Student)" userId="29ede785-e103-4b43-b717-4e0a4f23007b" providerId="ADAL" clId="{921B7679-2831-402E-B750-74F94015058C}" dt="2023-06-15T18:11:17.499" v="1940" actId="1038"/>
          <ac:cxnSpMkLst>
            <pc:docMk/>
            <pc:sldMk cId="3557306197" sldId="256"/>
            <ac:cxnSpMk id="101" creationId="{BF9092B3-14D3-4F69-41BB-1ABF58211070}"/>
          </ac:cxnSpMkLst>
        </pc:cxnChg>
        <pc:cxnChg chg="add mod">
          <ac:chgData name="Lili Ye (Student)" userId="29ede785-e103-4b43-b717-4e0a4f23007b" providerId="ADAL" clId="{921B7679-2831-402E-B750-74F94015058C}" dt="2023-06-15T18:11:17.499" v="1940" actId="1038"/>
          <ac:cxnSpMkLst>
            <pc:docMk/>
            <pc:sldMk cId="3557306197" sldId="256"/>
            <ac:cxnSpMk id="104" creationId="{12D80218-E09E-C1BC-9BF6-4641A5BB93E6}"/>
          </ac:cxnSpMkLst>
        </pc:cxnChg>
        <pc:cxnChg chg="add mod">
          <ac:chgData name="Lili Ye (Student)" userId="29ede785-e103-4b43-b717-4e0a4f23007b" providerId="ADAL" clId="{921B7679-2831-402E-B750-74F94015058C}" dt="2023-06-15T18:11:17.499" v="1940" actId="1038"/>
          <ac:cxnSpMkLst>
            <pc:docMk/>
            <pc:sldMk cId="3557306197" sldId="256"/>
            <ac:cxnSpMk id="111" creationId="{5A1C2095-0313-6D32-1FC8-04DCDDC6D5A4}"/>
          </ac:cxnSpMkLst>
        </pc:cxnChg>
        <pc:cxnChg chg="add mod">
          <ac:chgData name="Lili Ye (Student)" userId="29ede785-e103-4b43-b717-4e0a4f23007b" providerId="ADAL" clId="{921B7679-2831-402E-B750-74F94015058C}" dt="2023-06-15T18:11:17.499" v="1940" actId="1038"/>
          <ac:cxnSpMkLst>
            <pc:docMk/>
            <pc:sldMk cId="3557306197" sldId="256"/>
            <ac:cxnSpMk id="119" creationId="{6177A975-33E7-6E44-C904-0EB9D67F324F}"/>
          </ac:cxnSpMkLst>
        </pc:cxnChg>
        <pc:cxnChg chg="add mod">
          <ac:chgData name="Lili Ye (Student)" userId="29ede785-e103-4b43-b717-4e0a4f23007b" providerId="ADAL" clId="{921B7679-2831-402E-B750-74F94015058C}" dt="2023-06-15T18:11:17.499" v="1940" actId="1038"/>
          <ac:cxnSpMkLst>
            <pc:docMk/>
            <pc:sldMk cId="3557306197" sldId="256"/>
            <ac:cxnSpMk id="133" creationId="{53CF503B-D6AF-1A6D-762B-D77432894B8C}"/>
          </ac:cxnSpMkLst>
        </pc:cxnChg>
        <pc:cxnChg chg="add mod">
          <ac:chgData name="Lili Ye (Student)" userId="29ede785-e103-4b43-b717-4e0a4f23007b" providerId="ADAL" clId="{921B7679-2831-402E-B750-74F94015058C}" dt="2023-06-15T18:11:17.499" v="1940" actId="1038"/>
          <ac:cxnSpMkLst>
            <pc:docMk/>
            <pc:sldMk cId="3557306197" sldId="256"/>
            <ac:cxnSpMk id="134" creationId="{CA780CA1-2F66-4F72-16EA-6C00EC7562BF}"/>
          </ac:cxnSpMkLst>
        </pc:cxnChg>
        <pc:cxnChg chg="add del mod">
          <ac:chgData name="Lili Ye (Student)" userId="29ede785-e103-4b43-b717-4e0a4f23007b" providerId="ADAL" clId="{921B7679-2831-402E-B750-74F94015058C}" dt="2023-06-15T18:15:06.696" v="1962" actId="478"/>
          <ac:cxnSpMkLst>
            <pc:docMk/>
            <pc:sldMk cId="3557306197" sldId="256"/>
            <ac:cxnSpMk id="140" creationId="{B3B3C08E-D931-502E-204B-93F488046FAD}"/>
          </ac:cxnSpMkLst>
        </pc:cxnChg>
      </pc:sldChg>
    </pc:docChg>
  </pc:docChgLst>
  <pc:docChgLst>
    <pc:chgData name="Lili Ye (Student)" userId="29ede785-e103-4b43-b717-4e0a4f23007b" providerId="ADAL" clId="{7CB6E4FC-423D-48B6-BFEC-7D679813A0AC}"/>
    <pc:docChg chg="undo redo custSel modSld">
      <pc:chgData name="Lili Ye (Student)" userId="29ede785-e103-4b43-b717-4e0a4f23007b" providerId="ADAL" clId="{7CB6E4FC-423D-48B6-BFEC-7D679813A0AC}" dt="2023-06-15T23:57:53.663" v="801" actId="1036"/>
      <pc:docMkLst>
        <pc:docMk/>
      </pc:docMkLst>
      <pc:sldChg chg="addSp delSp modSp mod">
        <pc:chgData name="Lili Ye (Student)" userId="29ede785-e103-4b43-b717-4e0a4f23007b" providerId="ADAL" clId="{7CB6E4FC-423D-48B6-BFEC-7D679813A0AC}" dt="2023-06-15T23:57:53.663" v="801" actId="1036"/>
        <pc:sldMkLst>
          <pc:docMk/>
          <pc:sldMk cId="3557306197" sldId="256"/>
        </pc:sldMkLst>
        <pc:spChg chg="mod">
          <ac:chgData name="Lili Ye (Student)" userId="29ede785-e103-4b43-b717-4e0a4f23007b" providerId="ADAL" clId="{7CB6E4FC-423D-48B6-BFEC-7D679813A0AC}" dt="2023-06-15T23:10:13.882" v="704" actId="1076"/>
          <ac:spMkLst>
            <pc:docMk/>
            <pc:sldMk cId="3557306197" sldId="256"/>
            <ac:spMk id="2" creationId="{5D74230D-C98B-1D63-16A9-8E8AA1C3380F}"/>
          </ac:spMkLst>
        </pc:spChg>
        <pc:spChg chg="mod">
          <ac:chgData name="Lili Ye (Student)" userId="29ede785-e103-4b43-b717-4e0a4f23007b" providerId="ADAL" clId="{7CB6E4FC-423D-48B6-BFEC-7D679813A0AC}" dt="2023-06-15T23:10:27.516" v="725" actId="1037"/>
          <ac:spMkLst>
            <pc:docMk/>
            <pc:sldMk cId="3557306197" sldId="256"/>
            <ac:spMk id="3" creationId="{6164CE71-FC3B-71B0-D381-8EC39B234752}"/>
          </ac:spMkLst>
        </pc:spChg>
        <pc:spChg chg="add mod ord">
          <ac:chgData name="Lili Ye (Student)" userId="29ede785-e103-4b43-b717-4e0a4f23007b" providerId="ADAL" clId="{7CB6E4FC-423D-48B6-BFEC-7D679813A0AC}" dt="2023-06-15T23:38:09.526" v="776" actId="14100"/>
          <ac:spMkLst>
            <pc:docMk/>
            <pc:sldMk cId="3557306197" sldId="256"/>
            <ac:spMk id="9" creationId="{2D5E8281-0AF9-552A-66DF-8451B41D882A}"/>
          </ac:spMkLst>
        </pc:spChg>
        <pc:spChg chg="add mod ord">
          <ac:chgData name="Lili Ye (Student)" userId="29ede785-e103-4b43-b717-4e0a4f23007b" providerId="ADAL" clId="{7CB6E4FC-423D-48B6-BFEC-7D679813A0AC}" dt="2023-06-15T22:54:26.491" v="268" actId="1076"/>
          <ac:spMkLst>
            <pc:docMk/>
            <pc:sldMk cId="3557306197" sldId="256"/>
            <ac:spMk id="11" creationId="{31428889-4424-5D5E-8750-C0AF098CD82B}"/>
          </ac:spMkLst>
        </pc:spChg>
        <pc:spChg chg="add del mod ord">
          <ac:chgData name="Lili Ye (Student)" userId="29ede785-e103-4b43-b717-4e0a4f23007b" providerId="ADAL" clId="{7CB6E4FC-423D-48B6-BFEC-7D679813A0AC}" dt="2023-06-15T22:50:44.296" v="218" actId="478"/>
          <ac:spMkLst>
            <pc:docMk/>
            <pc:sldMk cId="3557306197" sldId="256"/>
            <ac:spMk id="15" creationId="{3047C5C4-1C49-7B3B-DEA1-D4543EA012E9}"/>
          </ac:spMkLst>
        </pc:spChg>
        <pc:spChg chg="mod">
          <ac:chgData name="Lili Ye (Student)" userId="29ede785-e103-4b43-b717-4e0a4f23007b" providerId="ADAL" clId="{7CB6E4FC-423D-48B6-BFEC-7D679813A0AC}" dt="2023-06-15T22:54:26.491" v="268" actId="1076"/>
          <ac:spMkLst>
            <pc:docMk/>
            <pc:sldMk cId="3557306197" sldId="256"/>
            <ac:spMk id="17" creationId="{C70679AC-651B-4D8C-017F-DD063C7B7A6D}"/>
          </ac:spMkLst>
        </pc:spChg>
        <pc:spChg chg="mod">
          <ac:chgData name="Lili Ye (Student)" userId="29ede785-e103-4b43-b717-4e0a4f23007b" providerId="ADAL" clId="{7CB6E4FC-423D-48B6-BFEC-7D679813A0AC}" dt="2023-06-15T22:54:26.491" v="268" actId="1076"/>
          <ac:spMkLst>
            <pc:docMk/>
            <pc:sldMk cId="3557306197" sldId="256"/>
            <ac:spMk id="18" creationId="{1F473343-90A7-4974-844A-094F9CB1C56F}"/>
          </ac:spMkLst>
        </pc:spChg>
        <pc:spChg chg="mod">
          <ac:chgData name="Lili Ye (Student)" userId="29ede785-e103-4b43-b717-4e0a4f23007b" providerId="ADAL" clId="{7CB6E4FC-423D-48B6-BFEC-7D679813A0AC}" dt="2023-06-15T23:10:27.516" v="725" actId="1037"/>
          <ac:spMkLst>
            <pc:docMk/>
            <pc:sldMk cId="3557306197" sldId="256"/>
            <ac:spMk id="19" creationId="{F1A7EDE0-36C8-D5B8-3A58-7CE827513753}"/>
          </ac:spMkLst>
        </pc:spChg>
        <pc:spChg chg="mod">
          <ac:chgData name="Lili Ye (Student)" userId="29ede785-e103-4b43-b717-4e0a4f23007b" providerId="ADAL" clId="{7CB6E4FC-423D-48B6-BFEC-7D679813A0AC}" dt="2023-06-15T22:54:26.491" v="268" actId="1076"/>
          <ac:spMkLst>
            <pc:docMk/>
            <pc:sldMk cId="3557306197" sldId="256"/>
            <ac:spMk id="21" creationId="{35A50DD8-4055-628D-DDD4-DE1E523789A3}"/>
          </ac:spMkLst>
        </pc:spChg>
        <pc:spChg chg="mod">
          <ac:chgData name="Lili Ye (Student)" userId="29ede785-e103-4b43-b717-4e0a4f23007b" providerId="ADAL" clId="{7CB6E4FC-423D-48B6-BFEC-7D679813A0AC}" dt="2023-06-15T22:54:26.491" v="268" actId="1076"/>
          <ac:spMkLst>
            <pc:docMk/>
            <pc:sldMk cId="3557306197" sldId="256"/>
            <ac:spMk id="22" creationId="{83DD8EFA-8F07-C101-2C8C-B939BD0B2944}"/>
          </ac:spMkLst>
        </pc:spChg>
        <pc:spChg chg="mod">
          <ac:chgData name="Lili Ye (Student)" userId="29ede785-e103-4b43-b717-4e0a4f23007b" providerId="ADAL" clId="{7CB6E4FC-423D-48B6-BFEC-7D679813A0AC}" dt="2023-06-15T22:54:26.491" v="268" actId="1076"/>
          <ac:spMkLst>
            <pc:docMk/>
            <pc:sldMk cId="3557306197" sldId="256"/>
            <ac:spMk id="24" creationId="{5D475BF1-9847-92A9-D90A-05BEC1CBCB45}"/>
          </ac:spMkLst>
        </pc:spChg>
        <pc:spChg chg="add del mod">
          <ac:chgData name="Lili Ye (Student)" userId="29ede785-e103-4b43-b717-4e0a4f23007b" providerId="ADAL" clId="{7CB6E4FC-423D-48B6-BFEC-7D679813A0AC}" dt="2023-06-15T22:57:01.512" v="413" actId="207"/>
          <ac:spMkLst>
            <pc:docMk/>
            <pc:sldMk cId="3557306197" sldId="256"/>
            <ac:spMk id="39" creationId="{A18C74C2-2065-C1A1-4605-4E61F3C6C98A}"/>
          </ac:spMkLst>
        </pc:spChg>
        <pc:spChg chg="del">
          <ac:chgData name="Lili Ye (Student)" userId="29ede785-e103-4b43-b717-4e0a4f23007b" providerId="ADAL" clId="{7CB6E4FC-423D-48B6-BFEC-7D679813A0AC}" dt="2023-06-15T22:41:27.120" v="23" actId="478"/>
          <ac:spMkLst>
            <pc:docMk/>
            <pc:sldMk cId="3557306197" sldId="256"/>
            <ac:spMk id="40" creationId="{F4165B37-2A9A-D026-6563-CD8B6A748E6E}"/>
          </ac:spMkLst>
        </pc:spChg>
        <pc:spChg chg="mod">
          <ac:chgData name="Lili Ye (Student)" userId="29ede785-e103-4b43-b717-4e0a4f23007b" providerId="ADAL" clId="{7CB6E4FC-423D-48B6-BFEC-7D679813A0AC}" dt="2023-06-15T23:52:11.298" v="786" actId="20577"/>
          <ac:spMkLst>
            <pc:docMk/>
            <pc:sldMk cId="3557306197" sldId="256"/>
            <ac:spMk id="41" creationId="{9D77A3DC-FA6E-6885-8C52-17FEEF43688C}"/>
          </ac:spMkLst>
        </pc:spChg>
        <pc:spChg chg="mod">
          <ac:chgData name="Lili Ye (Student)" userId="29ede785-e103-4b43-b717-4e0a4f23007b" providerId="ADAL" clId="{7CB6E4FC-423D-48B6-BFEC-7D679813A0AC}" dt="2023-06-15T22:54:26.491" v="268" actId="1076"/>
          <ac:spMkLst>
            <pc:docMk/>
            <pc:sldMk cId="3557306197" sldId="256"/>
            <ac:spMk id="42" creationId="{327CB484-3591-8A05-4305-688A97258661}"/>
          </ac:spMkLst>
        </pc:spChg>
        <pc:spChg chg="add mod">
          <ac:chgData name="Lili Ye (Student)" userId="29ede785-e103-4b43-b717-4e0a4f23007b" providerId="ADAL" clId="{7CB6E4FC-423D-48B6-BFEC-7D679813A0AC}" dt="2023-06-15T22:54:48.829" v="283" actId="1076"/>
          <ac:spMkLst>
            <pc:docMk/>
            <pc:sldMk cId="3557306197" sldId="256"/>
            <ac:spMk id="51" creationId="{80448532-BD65-FFB7-04FB-90504C9A0222}"/>
          </ac:spMkLst>
        </pc:spChg>
        <pc:spChg chg="add mod">
          <ac:chgData name="Lili Ye (Student)" userId="29ede785-e103-4b43-b717-4e0a4f23007b" providerId="ADAL" clId="{7CB6E4FC-423D-48B6-BFEC-7D679813A0AC}" dt="2023-06-15T23:08:07.069" v="680" actId="1076"/>
          <ac:spMkLst>
            <pc:docMk/>
            <pc:sldMk cId="3557306197" sldId="256"/>
            <ac:spMk id="52" creationId="{53CF9E8D-8ED4-C41D-8C0E-E738DABAF16B}"/>
          </ac:spMkLst>
        </pc:spChg>
        <pc:spChg chg="add del mod">
          <ac:chgData name="Lili Ye (Student)" userId="29ede785-e103-4b43-b717-4e0a4f23007b" providerId="ADAL" clId="{7CB6E4FC-423D-48B6-BFEC-7D679813A0AC}" dt="2023-06-15T22:55:44.146" v="291" actId="21"/>
          <ac:spMkLst>
            <pc:docMk/>
            <pc:sldMk cId="3557306197" sldId="256"/>
            <ac:spMk id="54" creationId="{A43E8F50-AE0D-433B-5366-0554A5554DCB}"/>
          </ac:spMkLst>
        </pc:spChg>
        <pc:spChg chg="add del mod">
          <ac:chgData name="Lili Ye (Student)" userId="29ede785-e103-4b43-b717-4e0a4f23007b" providerId="ADAL" clId="{7CB6E4FC-423D-48B6-BFEC-7D679813A0AC}" dt="2023-06-15T22:59:59.155" v="444"/>
          <ac:spMkLst>
            <pc:docMk/>
            <pc:sldMk cId="3557306197" sldId="256"/>
            <ac:spMk id="55" creationId="{A0A4448B-B2E5-A80F-D56A-AA16FF4139BE}"/>
          </ac:spMkLst>
        </pc:spChg>
        <pc:spChg chg="add mod">
          <ac:chgData name="Lili Ye (Student)" userId="29ede785-e103-4b43-b717-4e0a4f23007b" providerId="ADAL" clId="{7CB6E4FC-423D-48B6-BFEC-7D679813A0AC}" dt="2023-06-15T23:24:02.751" v="733" actId="688"/>
          <ac:spMkLst>
            <pc:docMk/>
            <pc:sldMk cId="3557306197" sldId="256"/>
            <ac:spMk id="73" creationId="{4AC77169-886A-6BA5-B6BE-3BD41DB52C8C}"/>
          </ac:spMkLst>
        </pc:spChg>
        <pc:spChg chg="add del mod">
          <ac:chgData name="Lili Ye (Student)" userId="29ede785-e103-4b43-b717-4e0a4f23007b" providerId="ADAL" clId="{7CB6E4FC-423D-48B6-BFEC-7D679813A0AC}" dt="2023-06-15T23:25:53.698" v="755" actId="478"/>
          <ac:spMkLst>
            <pc:docMk/>
            <pc:sldMk cId="3557306197" sldId="256"/>
            <ac:spMk id="74" creationId="{BF20DF54-2C16-7FE6-D0A8-0A597B91F558}"/>
          </ac:spMkLst>
        </pc:spChg>
        <pc:spChg chg="add del mod">
          <ac:chgData name="Lili Ye (Student)" userId="29ede785-e103-4b43-b717-4e0a4f23007b" providerId="ADAL" clId="{7CB6E4FC-423D-48B6-BFEC-7D679813A0AC}" dt="2023-06-15T23:25:53.698" v="755" actId="478"/>
          <ac:spMkLst>
            <pc:docMk/>
            <pc:sldMk cId="3557306197" sldId="256"/>
            <ac:spMk id="75" creationId="{C9180B48-4AC4-6E95-CC47-0EA87F0311E0}"/>
          </ac:spMkLst>
        </pc:spChg>
        <pc:spChg chg="add del mod">
          <ac:chgData name="Lili Ye (Student)" userId="29ede785-e103-4b43-b717-4e0a4f23007b" providerId="ADAL" clId="{7CB6E4FC-423D-48B6-BFEC-7D679813A0AC}" dt="2023-06-15T23:02:01.533" v="521" actId="478"/>
          <ac:spMkLst>
            <pc:docMk/>
            <pc:sldMk cId="3557306197" sldId="256"/>
            <ac:spMk id="76" creationId="{93154442-C512-C2B1-0AA3-47E5BAAEF9B6}"/>
          </ac:spMkLst>
        </pc:spChg>
        <pc:spChg chg="mod ord topLvl">
          <ac:chgData name="Lili Ye (Student)" userId="29ede785-e103-4b43-b717-4e0a4f23007b" providerId="ADAL" clId="{7CB6E4FC-423D-48B6-BFEC-7D679813A0AC}" dt="2023-06-15T23:56:32.123" v="788" actId="2085"/>
          <ac:spMkLst>
            <pc:docMk/>
            <pc:sldMk cId="3557306197" sldId="256"/>
            <ac:spMk id="80" creationId="{3C58E3C0-E618-EE29-8DFD-4B6FE63F5799}"/>
          </ac:spMkLst>
        </pc:spChg>
        <pc:spChg chg="mod ord topLvl">
          <ac:chgData name="Lili Ye (Student)" userId="29ede785-e103-4b43-b717-4e0a4f23007b" providerId="ADAL" clId="{7CB6E4FC-423D-48B6-BFEC-7D679813A0AC}" dt="2023-06-15T22:54:26.491" v="268" actId="1076"/>
          <ac:spMkLst>
            <pc:docMk/>
            <pc:sldMk cId="3557306197" sldId="256"/>
            <ac:spMk id="81" creationId="{D35BD46A-69EA-CBBC-019C-4DB83456B1C1}"/>
          </ac:spMkLst>
        </pc:spChg>
        <pc:spChg chg="add mod">
          <ac:chgData name="Lili Ye (Student)" userId="29ede785-e103-4b43-b717-4e0a4f23007b" providerId="ADAL" clId="{7CB6E4FC-423D-48B6-BFEC-7D679813A0AC}" dt="2023-06-15T23:07:43.514" v="673" actId="207"/>
          <ac:spMkLst>
            <pc:docMk/>
            <pc:sldMk cId="3557306197" sldId="256"/>
            <ac:spMk id="82" creationId="{FD8D8D0B-9829-9803-A5C3-5A9B117181E1}"/>
          </ac:spMkLst>
        </pc:spChg>
        <pc:spChg chg="add mod">
          <ac:chgData name="Lili Ye (Student)" userId="29ede785-e103-4b43-b717-4e0a4f23007b" providerId="ADAL" clId="{7CB6E4FC-423D-48B6-BFEC-7D679813A0AC}" dt="2023-06-15T23:38:15.612" v="779" actId="1076"/>
          <ac:spMkLst>
            <pc:docMk/>
            <pc:sldMk cId="3557306197" sldId="256"/>
            <ac:spMk id="85" creationId="{BABA0067-516A-370E-C8EE-76318C9D6A54}"/>
          </ac:spMkLst>
        </pc:spChg>
        <pc:spChg chg="add mod">
          <ac:chgData name="Lili Ye (Student)" userId="29ede785-e103-4b43-b717-4e0a4f23007b" providerId="ADAL" clId="{7CB6E4FC-423D-48B6-BFEC-7D679813A0AC}" dt="2023-06-15T23:08:03.262" v="679" actId="1076"/>
          <ac:spMkLst>
            <pc:docMk/>
            <pc:sldMk cId="3557306197" sldId="256"/>
            <ac:spMk id="86" creationId="{575FD02F-EEC3-7AA2-AF39-4D561D6C3156}"/>
          </ac:spMkLst>
        </pc:spChg>
        <pc:spChg chg="mod">
          <ac:chgData name="Lili Ye (Student)" userId="29ede785-e103-4b43-b717-4e0a4f23007b" providerId="ADAL" clId="{7CB6E4FC-423D-48B6-BFEC-7D679813A0AC}" dt="2023-06-15T23:04:41.675" v="616" actId="207"/>
          <ac:spMkLst>
            <pc:docMk/>
            <pc:sldMk cId="3557306197" sldId="256"/>
            <ac:spMk id="88" creationId="{35410D35-45C4-98BC-8713-7010D0AE19E0}"/>
          </ac:spMkLst>
        </pc:spChg>
        <pc:spChg chg="mod">
          <ac:chgData name="Lili Ye (Student)" userId="29ede785-e103-4b43-b717-4e0a4f23007b" providerId="ADAL" clId="{7CB6E4FC-423D-48B6-BFEC-7D679813A0AC}" dt="2023-06-15T23:05:37.979" v="622" actId="207"/>
          <ac:spMkLst>
            <pc:docMk/>
            <pc:sldMk cId="3557306197" sldId="256"/>
            <ac:spMk id="90" creationId="{95C3E37B-34F6-D20D-8AD5-22BBDDE0005E}"/>
          </ac:spMkLst>
        </pc:spChg>
        <pc:spChg chg="mod">
          <ac:chgData name="Lili Ye (Student)" userId="29ede785-e103-4b43-b717-4e0a4f23007b" providerId="ADAL" clId="{7CB6E4FC-423D-48B6-BFEC-7D679813A0AC}" dt="2023-06-15T23:05:37.979" v="622" actId="207"/>
          <ac:spMkLst>
            <pc:docMk/>
            <pc:sldMk cId="3557306197" sldId="256"/>
            <ac:spMk id="91" creationId="{11159141-BE97-218B-E2EC-434A0EE500B6}"/>
          </ac:spMkLst>
        </pc:spChg>
        <pc:spChg chg="mod">
          <ac:chgData name="Lili Ye (Student)" userId="29ede785-e103-4b43-b717-4e0a4f23007b" providerId="ADAL" clId="{7CB6E4FC-423D-48B6-BFEC-7D679813A0AC}" dt="2023-06-15T23:09:46.375" v="688" actId="14100"/>
          <ac:spMkLst>
            <pc:docMk/>
            <pc:sldMk cId="3557306197" sldId="256"/>
            <ac:spMk id="93" creationId="{DF4BEB29-B5A8-3487-3C95-0D0673670D5B}"/>
          </ac:spMkLst>
        </pc:spChg>
        <pc:spChg chg="mod">
          <ac:chgData name="Lili Ye (Student)" userId="29ede785-e103-4b43-b717-4e0a4f23007b" providerId="ADAL" clId="{7CB6E4FC-423D-48B6-BFEC-7D679813A0AC}" dt="2023-06-15T23:05:51.593" v="625" actId="207"/>
          <ac:spMkLst>
            <pc:docMk/>
            <pc:sldMk cId="3557306197" sldId="256"/>
            <ac:spMk id="96" creationId="{EF76CCEE-2E37-B6E7-D69E-3FAD65268666}"/>
          </ac:spMkLst>
        </pc:spChg>
        <pc:spChg chg="mod">
          <ac:chgData name="Lili Ye (Student)" userId="29ede785-e103-4b43-b717-4e0a4f23007b" providerId="ADAL" clId="{7CB6E4FC-423D-48B6-BFEC-7D679813A0AC}" dt="2023-06-15T23:05:51.593" v="625" actId="207"/>
          <ac:spMkLst>
            <pc:docMk/>
            <pc:sldMk cId="3557306197" sldId="256"/>
            <ac:spMk id="97" creationId="{C09B7A14-6F81-B741-0D4B-2420142C159D}"/>
          </ac:spMkLst>
        </pc:spChg>
        <pc:spChg chg="mod">
          <ac:chgData name="Lili Ye (Student)" userId="29ede785-e103-4b43-b717-4e0a4f23007b" providerId="ADAL" clId="{7CB6E4FC-423D-48B6-BFEC-7D679813A0AC}" dt="2023-06-15T23:05:51.593" v="625" actId="207"/>
          <ac:spMkLst>
            <pc:docMk/>
            <pc:sldMk cId="3557306197" sldId="256"/>
            <ac:spMk id="98" creationId="{27CF63FE-9DBB-8960-8A88-6497BCC3B2D2}"/>
          </ac:spMkLst>
        </pc:spChg>
        <pc:spChg chg="add mod">
          <ac:chgData name="Lili Ye (Student)" userId="29ede785-e103-4b43-b717-4e0a4f23007b" providerId="ADAL" clId="{7CB6E4FC-423D-48B6-BFEC-7D679813A0AC}" dt="2023-06-15T23:25:24.001" v="748" actId="1076"/>
          <ac:spMkLst>
            <pc:docMk/>
            <pc:sldMk cId="3557306197" sldId="256"/>
            <ac:spMk id="99" creationId="{BDCF510C-53F2-CC2D-851F-2D7A2DADADC3}"/>
          </ac:spMkLst>
        </pc:spChg>
        <pc:spChg chg="mod">
          <ac:chgData name="Lili Ye (Student)" userId="29ede785-e103-4b43-b717-4e0a4f23007b" providerId="ADAL" clId="{7CB6E4FC-423D-48B6-BFEC-7D679813A0AC}" dt="2023-06-15T23:09:46.375" v="688" actId="14100"/>
          <ac:spMkLst>
            <pc:docMk/>
            <pc:sldMk cId="3557306197" sldId="256"/>
            <ac:spMk id="100" creationId="{EB5D129E-0152-12C2-DE30-752034B31872}"/>
          </ac:spMkLst>
        </pc:spChg>
        <pc:spChg chg="mod">
          <ac:chgData name="Lili Ye (Student)" userId="29ede785-e103-4b43-b717-4e0a4f23007b" providerId="ADAL" clId="{7CB6E4FC-423D-48B6-BFEC-7D679813A0AC}" dt="2023-06-15T23:24:55.959" v="741" actId="1076"/>
          <ac:spMkLst>
            <pc:docMk/>
            <pc:sldMk cId="3557306197" sldId="256"/>
            <ac:spMk id="103" creationId="{67747A1C-C6C9-1762-A574-B71ACB8C3789}"/>
          </ac:spMkLst>
        </pc:spChg>
        <pc:spChg chg="mod">
          <ac:chgData name="Lili Ye (Student)" userId="29ede785-e103-4b43-b717-4e0a4f23007b" providerId="ADAL" clId="{7CB6E4FC-423D-48B6-BFEC-7D679813A0AC}" dt="2023-06-15T23:24:55.959" v="741" actId="1076"/>
          <ac:spMkLst>
            <pc:docMk/>
            <pc:sldMk cId="3557306197" sldId="256"/>
            <ac:spMk id="105" creationId="{63E19974-740B-1D16-F894-F701537DBF6D}"/>
          </ac:spMkLst>
        </pc:spChg>
        <pc:spChg chg="mod">
          <ac:chgData name="Lili Ye (Student)" userId="29ede785-e103-4b43-b717-4e0a4f23007b" providerId="ADAL" clId="{7CB6E4FC-423D-48B6-BFEC-7D679813A0AC}" dt="2023-06-15T23:24:55.959" v="741" actId="1076"/>
          <ac:spMkLst>
            <pc:docMk/>
            <pc:sldMk cId="3557306197" sldId="256"/>
            <ac:spMk id="106" creationId="{6E5B10B8-CC6C-DDEF-5735-9C626572C290}"/>
          </ac:spMkLst>
        </pc:spChg>
        <pc:spChg chg="mod">
          <ac:chgData name="Lili Ye (Student)" userId="29ede785-e103-4b43-b717-4e0a4f23007b" providerId="ADAL" clId="{7CB6E4FC-423D-48B6-BFEC-7D679813A0AC}" dt="2023-06-15T23:09:49.743" v="689" actId="1076"/>
          <ac:spMkLst>
            <pc:docMk/>
            <pc:sldMk cId="3557306197" sldId="256"/>
            <ac:spMk id="108" creationId="{53920ABA-FDF1-8E35-742F-583E47E92906}"/>
          </ac:spMkLst>
        </pc:spChg>
        <pc:spChg chg="mod">
          <ac:chgData name="Lili Ye (Student)" userId="29ede785-e103-4b43-b717-4e0a4f23007b" providerId="ADAL" clId="{7CB6E4FC-423D-48B6-BFEC-7D679813A0AC}" dt="2023-06-15T23:06:16.181" v="629"/>
          <ac:spMkLst>
            <pc:docMk/>
            <pc:sldMk cId="3557306197" sldId="256"/>
            <ac:spMk id="109" creationId="{F9600B3C-4683-8C26-2D78-6C58B6651294}"/>
          </ac:spMkLst>
        </pc:spChg>
        <pc:spChg chg="mod">
          <ac:chgData name="Lili Ye (Student)" userId="29ede785-e103-4b43-b717-4e0a4f23007b" providerId="ADAL" clId="{7CB6E4FC-423D-48B6-BFEC-7D679813A0AC}" dt="2023-06-15T23:06:16.181" v="629"/>
          <ac:spMkLst>
            <pc:docMk/>
            <pc:sldMk cId="3557306197" sldId="256"/>
            <ac:spMk id="110" creationId="{62327962-F600-FB19-0F7A-A0504D4FFA57}"/>
          </ac:spMkLst>
        </pc:spChg>
        <pc:spChg chg="mod">
          <ac:chgData name="Lili Ye (Student)" userId="29ede785-e103-4b43-b717-4e0a4f23007b" providerId="ADAL" clId="{7CB6E4FC-423D-48B6-BFEC-7D679813A0AC}" dt="2023-06-15T23:06:16.181" v="629"/>
          <ac:spMkLst>
            <pc:docMk/>
            <pc:sldMk cId="3557306197" sldId="256"/>
            <ac:spMk id="112" creationId="{AEEB6975-7332-9433-2BA0-FABC22AF834D}"/>
          </ac:spMkLst>
        </pc:spChg>
        <pc:spChg chg="add mod">
          <ac:chgData name="Lili Ye (Student)" userId="29ede785-e103-4b43-b717-4e0a4f23007b" providerId="ADAL" clId="{7CB6E4FC-423D-48B6-BFEC-7D679813A0AC}" dt="2023-06-15T23:07:20.558" v="668" actId="1076"/>
          <ac:spMkLst>
            <pc:docMk/>
            <pc:sldMk cId="3557306197" sldId="256"/>
            <ac:spMk id="113" creationId="{9E9B7166-9FE2-BA31-E467-5DE16397926A}"/>
          </ac:spMkLst>
        </pc:spChg>
        <pc:spChg chg="add mod">
          <ac:chgData name="Lili Ye (Student)" userId="29ede785-e103-4b43-b717-4e0a4f23007b" providerId="ADAL" clId="{7CB6E4FC-423D-48B6-BFEC-7D679813A0AC}" dt="2023-06-15T23:25:09.092" v="744" actId="164"/>
          <ac:spMkLst>
            <pc:docMk/>
            <pc:sldMk cId="3557306197" sldId="256"/>
            <ac:spMk id="115" creationId="{B6DE02B0-3F56-EBC2-A8F0-32F3C5A60DEF}"/>
          </ac:spMkLst>
        </pc:spChg>
        <pc:spChg chg="add mod">
          <ac:chgData name="Lili Ye (Student)" userId="29ede785-e103-4b43-b717-4e0a4f23007b" providerId="ADAL" clId="{7CB6E4FC-423D-48B6-BFEC-7D679813A0AC}" dt="2023-06-15T23:25:09.092" v="744" actId="164"/>
          <ac:spMkLst>
            <pc:docMk/>
            <pc:sldMk cId="3557306197" sldId="256"/>
            <ac:spMk id="116" creationId="{B26ED172-1C06-5547-0D49-6876694CD33D}"/>
          </ac:spMkLst>
        </pc:spChg>
        <pc:spChg chg="add mod">
          <ac:chgData name="Lili Ye (Student)" userId="29ede785-e103-4b43-b717-4e0a4f23007b" providerId="ADAL" clId="{7CB6E4FC-423D-48B6-BFEC-7D679813A0AC}" dt="2023-06-15T23:25:09.092" v="744" actId="164"/>
          <ac:spMkLst>
            <pc:docMk/>
            <pc:sldMk cId="3557306197" sldId="256"/>
            <ac:spMk id="117" creationId="{83AEC218-5FF1-D02F-1B29-EA1F17975337}"/>
          </ac:spMkLst>
        </pc:spChg>
        <pc:spChg chg="add mod">
          <ac:chgData name="Lili Ye (Student)" userId="29ede785-e103-4b43-b717-4e0a4f23007b" providerId="ADAL" clId="{7CB6E4FC-423D-48B6-BFEC-7D679813A0AC}" dt="2023-06-15T23:26:04.978" v="758" actId="207"/>
          <ac:spMkLst>
            <pc:docMk/>
            <pc:sldMk cId="3557306197" sldId="256"/>
            <ac:spMk id="120" creationId="{8FABC34F-DF30-910F-31F1-21AA6D39AE28}"/>
          </ac:spMkLst>
        </pc:spChg>
        <pc:spChg chg="add mod">
          <ac:chgData name="Lili Ye (Student)" userId="29ede785-e103-4b43-b717-4e0a4f23007b" providerId="ADAL" clId="{7CB6E4FC-423D-48B6-BFEC-7D679813A0AC}" dt="2023-06-15T23:26:19.581" v="762" actId="1076"/>
          <ac:spMkLst>
            <pc:docMk/>
            <pc:sldMk cId="3557306197" sldId="256"/>
            <ac:spMk id="121" creationId="{94CD6758-6B37-B71E-EBBD-DB799ADFA85A}"/>
          </ac:spMkLst>
        </pc:spChg>
        <pc:spChg chg="mod">
          <ac:chgData name="Lili Ye (Student)" userId="29ede785-e103-4b43-b717-4e0a4f23007b" providerId="ADAL" clId="{7CB6E4FC-423D-48B6-BFEC-7D679813A0AC}" dt="2023-06-15T23:37:53.219" v="769"/>
          <ac:spMkLst>
            <pc:docMk/>
            <pc:sldMk cId="3557306197" sldId="256"/>
            <ac:spMk id="124" creationId="{4059A7EB-19AC-10C1-BE40-82EC8BD1B308}"/>
          </ac:spMkLst>
        </pc:spChg>
        <pc:spChg chg="mod">
          <ac:chgData name="Lili Ye (Student)" userId="29ede785-e103-4b43-b717-4e0a4f23007b" providerId="ADAL" clId="{7CB6E4FC-423D-48B6-BFEC-7D679813A0AC}" dt="2023-06-15T23:37:53.219" v="769"/>
          <ac:spMkLst>
            <pc:docMk/>
            <pc:sldMk cId="3557306197" sldId="256"/>
            <ac:spMk id="125" creationId="{7FD471E6-46DD-F962-E26D-5ABB8D43211E}"/>
          </ac:spMkLst>
        </pc:spChg>
        <pc:grpChg chg="mod">
          <ac:chgData name="Lili Ye (Student)" userId="29ede785-e103-4b43-b717-4e0a4f23007b" providerId="ADAL" clId="{7CB6E4FC-423D-48B6-BFEC-7D679813A0AC}" dt="2023-06-15T22:54:26.491" v="268" actId="1076"/>
          <ac:grpSpMkLst>
            <pc:docMk/>
            <pc:sldMk cId="3557306197" sldId="256"/>
            <ac:grpSpMk id="23" creationId="{E857DC4C-A5AA-5C92-AC27-C48498BE2502}"/>
          </ac:grpSpMkLst>
        </pc:grpChg>
        <pc:grpChg chg="add del mod">
          <ac:chgData name="Lili Ye (Student)" userId="29ede785-e103-4b43-b717-4e0a4f23007b" providerId="ADAL" clId="{7CB6E4FC-423D-48B6-BFEC-7D679813A0AC}" dt="2023-06-15T23:25:53.698" v="755" actId="478"/>
          <ac:grpSpMkLst>
            <pc:docMk/>
            <pc:sldMk cId="3557306197" sldId="256"/>
            <ac:grpSpMk id="78" creationId="{BC13CABB-B7C3-C6E0-F3C1-56A1A0689187}"/>
          </ac:grpSpMkLst>
        </pc:grpChg>
        <pc:grpChg chg="del">
          <ac:chgData name="Lili Ye (Student)" userId="29ede785-e103-4b43-b717-4e0a4f23007b" providerId="ADAL" clId="{7CB6E4FC-423D-48B6-BFEC-7D679813A0AC}" dt="2023-06-15T22:43:54.390" v="114" actId="165"/>
          <ac:grpSpMkLst>
            <pc:docMk/>
            <pc:sldMk cId="3557306197" sldId="256"/>
            <ac:grpSpMk id="84" creationId="{304818E7-D5EA-D476-FC9C-99D0E71A2A16}"/>
          </ac:grpSpMkLst>
        </pc:grpChg>
        <pc:grpChg chg="add del mod">
          <ac:chgData name="Lili Ye (Student)" userId="29ede785-e103-4b43-b717-4e0a4f23007b" providerId="ADAL" clId="{7CB6E4FC-423D-48B6-BFEC-7D679813A0AC}" dt="2023-06-15T23:25:13.720" v="746" actId="478"/>
          <ac:grpSpMkLst>
            <pc:docMk/>
            <pc:sldMk cId="3557306197" sldId="256"/>
            <ac:grpSpMk id="87" creationId="{911C4FC8-79B2-35D7-DC49-6B8FCEEB4C42}"/>
          </ac:grpSpMkLst>
        </pc:grpChg>
        <pc:grpChg chg="add mod">
          <ac:chgData name="Lili Ye (Student)" userId="29ede785-e103-4b43-b717-4e0a4f23007b" providerId="ADAL" clId="{7CB6E4FC-423D-48B6-BFEC-7D679813A0AC}" dt="2023-06-15T23:23:52.669" v="729" actId="1076"/>
          <ac:grpSpMkLst>
            <pc:docMk/>
            <pc:sldMk cId="3557306197" sldId="256"/>
            <ac:grpSpMk id="95" creationId="{7EC621B1-5D6B-5CC7-DF9B-9A237B0DE2CE}"/>
          </ac:grpSpMkLst>
        </pc:grpChg>
        <pc:grpChg chg="add mod">
          <ac:chgData name="Lili Ye (Student)" userId="29ede785-e103-4b43-b717-4e0a4f23007b" providerId="ADAL" clId="{7CB6E4FC-423D-48B6-BFEC-7D679813A0AC}" dt="2023-06-15T23:23:49.773" v="728" actId="1076"/>
          <ac:grpSpMkLst>
            <pc:docMk/>
            <pc:sldMk cId="3557306197" sldId="256"/>
            <ac:grpSpMk id="102" creationId="{C7D52A93-6AD4-3CEF-B079-82845A3F0AAA}"/>
          </ac:grpSpMkLst>
        </pc:grpChg>
        <pc:grpChg chg="add mod">
          <ac:chgData name="Lili Ye (Student)" userId="29ede785-e103-4b43-b717-4e0a4f23007b" providerId="ADAL" clId="{7CB6E4FC-423D-48B6-BFEC-7D679813A0AC}" dt="2023-06-15T23:23:49.773" v="728" actId="1076"/>
          <ac:grpSpMkLst>
            <pc:docMk/>
            <pc:sldMk cId="3557306197" sldId="256"/>
            <ac:grpSpMk id="107" creationId="{6EFD7817-CBD9-D63E-C77F-D29455C26451}"/>
          </ac:grpSpMkLst>
        </pc:grpChg>
        <pc:grpChg chg="add mod">
          <ac:chgData name="Lili Ye (Student)" userId="29ede785-e103-4b43-b717-4e0a4f23007b" providerId="ADAL" clId="{7CB6E4FC-423D-48B6-BFEC-7D679813A0AC}" dt="2023-06-15T23:07:49.932" v="675" actId="164"/>
          <ac:grpSpMkLst>
            <pc:docMk/>
            <pc:sldMk cId="3557306197" sldId="256"/>
            <ac:grpSpMk id="114" creationId="{B97F9F8F-308D-AC50-A49E-E90D4AAF0397}"/>
          </ac:grpSpMkLst>
        </pc:grpChg>
        <pc:grpChg chg="add mod">
          <ac:chgData name="Lili Ye (Student)" userId="29ede785-e103-4b43-b717-4e0a4f23007b" providerId="ADAL" clId="{7CB6E4FC-423D-48B6-BFEC-7D679813A0AC}" dt="2023-06-15T23:25:16.687" v="747" actId="1076"/>
          <ac:grpSpMkLst>
            <pc:docMk/>
            <pc:sldMk cId="3557306197" sldId="256"/>
            <ac:grpSpMk id="118" creationId="{8CFE34DA-E5C7-4AAB-AF2B-2EBD2B901A87}"/>
          </ac:grpSpMkLst>
        </pc:grpChg>
        <pc:grpChg chg="add mod">
          <ac:chgData name="Lili Ye (Student)" userId="29ede785-e103-4b43-b717-4e0a4f23007b" providerId="ADAL" clId="{7CB6E4FC-423D-48B6-BFEC-7D679813A0AC}" dt="2023-06-15T23:38:08.402" v="773" actId="164"/>
          <ac:grpSpMkLst>
            <pc:docMk/>
            <pc:sldMk cId="3557306197" sldId="256"/>
            <ac:grpSpMk id="122" creationId="{42AA57B4-9E44-1A98-E255-8E441501FF63}"/>
          </ac:grpSpMkLst>
        </pc:grpChg>
        <pc:grpChg chg="add del mod">
          <ac:chgData name="Lili Ye (Student)" userId="29ede785-e103-4b43-b717-4e0a4f23007b" providerId="ADAL" clId="{7CB6E4FC-423D-48B6-BFEC-7D679813A0AC}" dt="2023-06-15T23:38:08.074" v="772"/>
          <ac:grpSpMkLst>
            <pc:docMk/>
            <pc:sldMk cId="3557306197" sldId="256"/>
            <ac:grpSpMk id="123" creationId="{DFE8F763-68AA-2AE6-F43B-6D235673CC87}"/>
          </ac:grpSpMkLst>
        </pc:grpChg>
        <pc:picChg chg="add del mod">
          <ac:chgData name="Lili Ye (Student)" userId="29ede785-e103-4b43-b717-4e0a4f23007b" providerId="ADAL" clId="{7CB6E4FC-423D-48B6-BFEC-7D679813A0AC}" dt="2023-06-15T22:41:23.349" v="22" actId="478"/>
          <ac:picMkLst>
            <pc:docMk/>
            <pc:sldMk cId="3557306197" sldId="256"/>
            <ac:picMk id="5" creationId="{6B93EF15-416E-018E-0A2B-D887751BB284}"/>
          </ac:picMkLst>
        </pc:picChg>
        <pc:picChg chg="add del mod">
          <ac:chgData name="Lili Ye (Student)" userId="29ede785-e103-4b43-b717-4e0a4f23007b" providerId="ADAL" clId="{7CB6E4FC-423D-48B6-BFEC-7D679813A0AC}" dt="2023-06-15T22:40:49.027" v="18" actId="478"/>
          <ac:picMkLst>
            <pc:docMk/>
            <pc:sldMk cId="3557306197" sldId="256"/>
            <ac:picMk id="7" creationId="{DDA98897-1216-7218-3CAE-B8041622E7A1}"/>
          </ac:picMkLst>
        </pc:picChg>
        <pc:picChg chg="add del mod">
          <ac:chgData name="Lili Ye (Student)" userId="29ede785-e103-4b43-b717-4e0a4f23007b" providerId="ADAL" clId="{7CB6E4FC-423D-48B6-BFEC-7D679813A0AC}" dt="2023-06-15T22:41:22.102" v="21" actId="478"/>
          <ac:picMkLst>
            <pc:docMk/>
            <pc:sldMk cId="3557306197" sldId="256"/>
            <ac:picMk id="8" creationId="{80E16C7C-CF82-9D9D-0F52-8B4D188616D1}"/>
          </ac:picMkLst>
        </pc:picChg>
        <pc:picChg chg="mod">
          <ac:chgData name="Lili Ye (Student)" userId="29ede785-e103-4b43-b717-4e0a4f23007b" providerId="ADAL" clId="{7CB6E4FC-423D-48B6-BFEC-7D679813A0AC}" dt="2023-06-15T22:54:26.491" v="268" actId="1076"/>
          <ac:picMkLst>
            <pc:docMk/>
            <pc:sldMk cId="3557306197" sldId="256"/>
            <ac:picMk id="35" creationId="{818A6DD3-ADEC-C752-F5B9-61D041A6BA6C}"/>
          </ac:picMkLst>
        </pc:picChg>
        <pc:picChg chg="del">
          <ac:chgData name="Lili Ye (Student)" userId="29ede785-e103-4b43-b717-4e0a4f23007b" providerId="ADAL" clId="{7CB6E4FC-423D-48B6-BFEC-7D679813A0AC}" dt="2023-06-15T22:37:35.321" v="0" actId="478"/>
          <ac:picMkLst>
            <pc:docMk/>
            <pc:sldMk cId="3557306197" sldId="256"/>
            <ac:picMk id="36" creationId="{A0D0DBD4-00E8-C186-2226-A36D37C25492}"/>
          </ac:picMkLst>
        </pc:picChg>
        <pc:picChg chg="del">
          <ac:chgData name="Lili Ye (Student)" userId="29ede785-e103-4b43-b717-4e0a4f23007b" providerId="ADAL" clId="{7CB6E4FC-423D-48B6-BFEC-7D679813A0AC}" dt="2023-06-15T22:37:36.974" v="1" actId="478"/>
          <ac:picMkLst>
            <pc:docMk/>
            <pc:sldMk cId="3557306197" sldId="256"/>
            <ac:picMk id="77" creationId="{0075629B-7EF6-796A-15C2-B341C88D20CE}"/>
          </ac:picMkLst>
        </pc:picChg>
        <pc:picChg chg="mod">
          <ac:chgData name="Lili Ye (Student)" userId="29ede785-e103-4b43-b717-4e0a4f23007b" providerId="ADAL" clId="{7CB6E4FC-423D-48B6-BFEC-7D679813A0AC}" dt="2023-06-15T22:54:26.491" v="268" actId="1076"/>
          <ac:picMkLst>
            <pc:docMk/>
            <pc:sldMk cId="3557306197" sldId="256"/>
            <ac:picMk id="1026" creationId="{C49C797E-50D8-40AB-1D92-133B80EEB95D}"/>
          </ac:picMkLst>
        </pc:picChg>
        <pc:picChg chg="add del">
          <ac:chgData name="Lili Ye (Student)" userId="29ede785-e103-4b43-b717-4e0a4f23007b" providerId="ADAL" clId="{7CB6E4FC-423D-48B6-BFEC-7D679813A0AC}" dt="2023-06-15T22:49:08.423" v="140" actId="478"/>
          <ac:picMkLst>
            <pc:docMk/>
            <pc:sldMk cId="3557306197" sldId="256"/>
            <ac:picMk id="1028" creationId="{CFC62A64-C9C2-DD81-1447-32DB88F0218D}"/>
          </ac:picMkLst>
        </pc:picChg>
        <pc:cxnChg chg="add del mod">
          <ac:chgData name="Lili Ye (Student)" userId="29ede785-e103-4b43-b717-4e0a4f23007b" providerId="ADAL" clId="{7CB6E4FC-423D-48B6-BFEC-7D679813A0AC}" dt="2023-06-15T23:03:42.626" v="566" actId="478"/>
          <ac:cxnSpMkLst>
            <pc:docMk/>
            <pc:sldMk cId="3557306197" sldId="256"/>
            <ac:cxnSpMk id="57" creationId="{715491CF-0708-FA71-6087-A15FB22E5584}"/>
          </ac:cxnSpMkLst>
        </pc:cxnChg>
        <pc:cxnChg chg="add del mod">
          <ac:chgData name="Lili Ye (Student)" userId="29ede785-e103-4b43-b717-4e0a4f23007b" providerId="ADAL" clId="{7CB6E4FC-423D-48B6-BFEC-7D679813A0AC}" dt="2023-06-15T23:03:39.049" v="564" actId="478"/>
          <ac:cxnSpMkLst>
            <pc:docMk/>
            <pc:sldMk cId="3557306197" sldId="256"/>
            <ac:cxnSpMk id="58" creationId="{7D650F0B-8FDE-D863-AF39-5EF898694985}"/>
          </ac:cxnSpMkLst>
        </pc:cxnChg>
        <pc:cxnChg chg="add del mod">
          <ac:chgData name="Lili Ye (Student)" userId="29ede785-e103-4b43-b717-4e0a4f23007b" providerId="ADAL" clId="{7CB6E4FC-423D-48B6-BFEC-7D679813A0AC}" dt="2023-06-15T23:03:40.203" v="565" actId="478"/>
          <ac:cxnSpMkLst>
            <pc:docMk/>
            <pc:sldMk cId="3557306197" sldId="256"/>
            <ac:cxnSpMk id="61" creationId="{EDAC1213-7B3D-5BDF-B1AE-348AE4F4A339}"/>
          </ac:cxnSpMkLst>
        </pc:cxnChg>
        <pc:cxnChg chg="mod topLvl">
          <ac:chgData name="Lili Ye (Student)" userId="29ede785-e103-4b43-b717-4e0a4f23007b" providerId="ADAL" clId="{7CB6E4FC-423D-48B6-BFEC-7D679813A0AC}" dt="2023-06-15T23:56:18.952" v="787" actId="1582"/>
          <ac:cxnSpMkLst>
            <pc:docMk/>
            <pc:sldMk cId="3557306197" sldId="256"/>
            <ac:cxnSpMk id="79" creationId="{C9540AF7-157A-391F-7017-6B49F47E1D21}"/>
          </ac:cxnSpMkLst>
        </pc:cxnChg>
        <pc:cxnChg chg="mod">
          <ac:chgData name="Lili Ye (Student)" userId="29ede785-e103-4b43-b717-4e0a4f23007b" providerId="ADAL" clId="{7CB6E4FC-423D-48B6-BFEC-7D679813A0AC}" dt="2023-06-15T23:57:53.663" v="801" actId="1036"/>
          <ac:cxnSpMkLst>
            <pc:docMk/>
            <pc:sldMk cId="3557306197" sldId="256"/>
            <ac:cxnSpMk id="83" creationId="{732150E5-587F-FD35-DA00-2030D5C6DEB1}"/>
          </ac:cxnSpMkLst>
        </pc:cxnChg>
        <pc:cxnChg chg="mod">
          <ac:chgData name="Lili Ye (Student)" userId="29ede785-e103-4b43-b717-4e0a4f23007b" providerId="ADAL" clId="{7CB6E4FC-423D-48B6-BFEC-7D679813A0AC}" dt="2023-06-15T23:56:18.952" v="787" actId="1582"/>
          <ac:cxnSpMkLst>
            <pc:docMk/>
            <pc:sldMk cId="3557306197" sldId="256"/>
            <ac:cxnSpMk id="89" creationId="{2F215DAD-F1B2-3D1C-2A54-A7442D2F4353}"/>
          </ac:cxnSpMkLst>
        </pc:cxnChg>
        <pc:cxnChg chg="mod">
          <ac:chgData name="Lili Ye (Student)" userId="29ede785-e103-4b43-b717-4e0a4f23007b" providerId="ADAL" clId="{7CB6E4FC-423D-48B6-BFEC-7D679813A0AC}" dt="2023-06-15T23:57:34.230" v="794" actId="1037"/>
          <ac:cxnSpMkLst>
            <pc:docMk/>
            <pc:sldMk cId="3557306197" sldId="256"/>
            <ac:cxnSpMk id="92" creationId="{45A39728-136E-E6D5-2945-B883716C9D6E}"/>
          </ac:cxnSpMkLst>
        </pc:cxnChg>
        <pc:cxnChg chg="mod">
          <ac:chgData name="Lili Ye (Student)" userId="29ede785-e103-4b43-b717-4e0a4f23007b" providerId="ADAL" clId="{7CB6E4FC-423D-48B6-BFEC-7D679813A0AC}" dt="2023-06-15T23:56:18.952" v="787" actId="1582"/>
          <ac:cxnSpMkLst>
            <pc:docMk/>
            <pc:sldMk cId="3557306197" sldId="256"/>
            <ac:cxnSpMk id="94" creationId="{97B5827E-4CFE-FBEC-EEDB-339AFED3BA6D}"/>
          </ac:cxnSpMkLst>
        </pc:cxnChg>
        <pc:cxnChg chg="mod">
          <ac:chgData name="Lili Ye (Student)" userId="29ede785-e103-4b43-b717-4e0a4f23007b" providerId="ADAL" clId="{7CB6E4FC-423D-48B6-BFEC-7D679813A0AC}" dt="2023-06-15T23:56:18.952" v="787" actId="1582"/>
          <ac:cxnSpMkLst>
            <pc:docMk/>
            <pc:sldMk cId="3557306197" sldId="256"/>
            <ac:cxnSpMk id="101" creationId="{BF9092B3-14D3-4F69-41BB-1ABF58211070}"/>
          </ac:cxnSpMkLst>
        </pc:cxnChg>
        <pc:cxnChg chg="mod">
          <ac:chgData name="Lili Ye (Student)" userId="29ede785-e103-4b43-b717-4e0a4f23007b" providerId="ADAL" clId="{7CB6E4FC-423D-48B6-BFEC-7D679813A0AC}" dt="2023-06-15T23:56:18.952" v="787" actId="1582"/>
          <ac:cxnSpMkLst>
            <pc:docMk/>
            <pc:sldMk cId="3557306197" sldId="256"/>
            <ac:cxnSpMk id="104" creationId="{12D80218-E09E-C1BC-9BF6-4641A5BB93E6}"/>
          </ac:cxnSpMkLst>
        </pc:cxnChg>
        <pc:cxnChg chg="mod">
          <ac:chgData name="Lili Ye (Student)" userId="29ede785-e103-4b43-b717-4e0a4f23007b" providerId="ADAL" clId="{7CB6E4FC-423D-48B6-BFEC-7D679813A0AC}" dt="2023-06-15T23:56:18.952" v="787" actId="1582"/>
          <ac:cxnSpMkLst>
            <pc:docMk/>
            <pc:sldMk cId="3557306197" sldId="256"/>
            <ac:cxnSpMk id="111" creationId="{5A1C2095-0313-6D32-1FC8-04DCDDC6D5A4}"/>
          </ac:cxnSpMkLst>
        </pc:cxnChg>
        <pc:cxnChg chg="mod">
          <ac:chgData name="Lili Ye (Student)" userId="29ede785-e103-4b43-b717-4e0a4f23007b" providerId="ADAL" clId="{7CB6E4FC-423D-48B6-BFEC-7D679813A0AC}" dt="2023-06-15T23:56:58.049" v="790" actId="1582"/>
          <ac:cxnSpMkLst>
            <pc:docMk/>
            <pc:sldMk cId="3557306197" sldId="256"/>
            <ac:cxnSpMk id="119" creationId="{6177A975-33E7-6E44-C904-0EB9D67F324F}"/>
          </ac:cxnSpMkLst>
        </pc:cxnChg>
        <pc:cxnChg chg="mod">
          <ac:chgData name="Lili Ye (Student)" userId="29ede785-e103-4b43-b717-4e0a4f23007b" providerId="ADAL" clId="{7CB6E4FC-423D-48B6-BFEC-7D679813A0AC}" dt="2023-06-15T23:57:37.900" v="796" actId="1038"/>
          <ac:cxnSpMkLst>
            <pc:docMk/>
            <pc:sldMk cId="3557306197" sldId="256"/>
            <ac:cxnSpMk id="133" creationId="{53CF503B-D6AF-1A6D-762B-D77432894B8C}"/>
          </ac:cxnSpMkLst>
        </pc:cxnChg>
        <pc:cxnChg chg="mod">
          <ac:chgData name="Lili Ye (Student)" userId="29ede785-e103-4b43-b717-4e0a4f23007b" providerId="ADAL" clId="{7CB6E4FC-423D-48B6-BFEC-7D679813A0AC}" dt="2023-06-15T23:57:25.889" v="792" actId="1037"/>
          <ac:cxnSpMkLst>
            <pc:docMk/>
            <pc:sldMk cId="3557306197" sldId="256"/>
            <ac:cxnSpMk id="134" creationId="{CA780CA1-2F66-4F72-16EA-6C00EC7562BF}"/>
          </ac:cxnSpMkLst>
        </pc:cxnChg>
      </pc:sldChg>
    </pc:docChg>
  </pc:docChgLst>
  <pc:docChgLst>
    <pc:chgData name="Li-Li Ye (Student)" userId="29ede785-e103-4b43-b717-4e0a4f23007b" providerId="ADAL" clId="{390783FC-FE2D-443F-9288-A230D445338C}"/>
    <pc:docChg chg="custSel modSld">
      <pc:chgData name="Li-Li Ye (Student)" userId="29ede785-e103-4b43-b717-4e0a4f23007b" providerId="ADAL" clId="{390783FC-FE2D-443F-9288-A230D445338C}" dt="2024-05-21T17:12:14.210" v="111" actId="478"/>
      <pc:docMkLst>
        <pc:docMk/>
      </pc:docMkLst>
      <pc:sldChg chg="addSp delSp modSp mod">
        <pc:chgData name="Li-Li Ye (Student)" userId="29ede785-e103-4b43-b717-4e0a4f23007b" providerId="ADAL" clId="{390783FC-FE2D-443F-9288-A230D445338C}" dt="2024-05-21T17:12:14.210" v="111" actId="478"/>
        <pc:sldMkLst>
          <pc:docMk/>
          <pc:sldMk cId="3557306197" sldId="256"/>
        </pc:sldMkLst>
        <pc:spChg chg="add del mod">
          <ac:chgData name="Li-Li Ye (Student)" userId="29ede785-e103-4b43-b717-4e0a4f23007b" providerId="ADAL" clId="{390783FC-FE2D-443F-9288-A230D445338C}" dt="2024-05-21T17:08:23.534" v="22" actId="478"/>
          <ac:spMkLst>
            <pc:docMk/>
            <pc:sldMk cId="3557306197" sldId="256"/>
            <ac:spMk id="5" creationId="{4F27E670-2151-2CAE-7807-037046F523B7}"/>
          </ac:spMkLst>
        </pc:spChg>
        <pc:spChg chg="add mod">
          <ac:chgData name="Li-Li Ye (Student)" userId="29ede785-e103-4b43-b717-4e0a4f23007b" providerId="ADAL" clId="{390783FC-FE2D-443F-9288-A230D445338C}" dt="2024-05-21T17:09:54.582" v="74" actId="1076"/>
          <ac:spMkLst>
            <pc:docMk/>
            <pc:sldMk cId="3557306197" sldId="256"/>
            <ac:spMk id="8" creationId="{468AD8FB-D7DC-56A7-E731-69F8D76158D6}"/>
          </ac:spMkLst>
        </pc:spChg>
        <pc:spChg chg="add mod">
          <ac:chgData name="Li-Li Ye (Student)" userId="29ede785-e103-4b43-b717-4e0a4f23007b" providerId="ADAL" clId="{390783FC-FE2D-443F-9288-A230D445338C}" dt="2024-05-21T17:11:31.699" v="99" actId="1076"/>
          <ac:spMkLst>
            <pc:docMk/>
            <pc:sldMk cId="3557306197" sldId="256"/>
            <ac:spMk id="13" creationId="{7ED1D626-36C7-5250-ADB5-BEDFE32E725B}"/>
          </ac:spMkLst>
        </pc:spChg>
        <pc:spChg chg="del mod">
          <ac:chgData name="Li-Li Ye (Student)" userId="29ede785-e103-4b43-b717-4e0a4f23007b" providerId="ADAL" clId="{390783FC-FE2D-443F-9288-A230D445338C}" dt="2024-05-21T17:09:31.379" v="65" actId="478"/>
          <ac:spMkLst>
            <pc:docMk/>
            <pc:sldMk cId="3557306197" sldId="256"/>
            <ac:spMk id="14" creationId="{712FAD79-219E-31F9-BC30-154993396339}"/>
          </ac:spMkLst>
        </pc:spChg>
        <pc:spChg chg="add del">
          <ac:chgData name="Li-Li Ye (Student)" userId="29ede785-e103-4b43-b717-4e0a4f23007b" providerId="ADAL" clId="{390783FC-FE2D-443F-9288-A230D445338C}" dt="2024-05-21T17:10:32.179" v="84" actId="478"/>
          <ac:spMkLst>
            <pc:docMk/>
            <pc:sldMk cId="3557306197" sldId="256"/>
            <ac:spMk id="15" creationId="{AF7E59B7-9703-1DD4-25FD-F82C0F08B59C}"/>
          </ac:spMkLst>
        </pc:spChg>
        <pc:spChg chg="add mod">
          <ac:chgData name="Li-Li Ye (Student)" userId="29ede785-e103-4b43-b717-4e0a4f23007b" providerId="ADAL" clId="{390783FC-FE2D-443F-9288-A230D445338C}" dt="2024-05-21T17:11:43.686" v="102" actId="14100"/>
          <ac:spMkLst>
            <pc:docMk/>
            <pc:sldMk cId="3557306197" sldId="256"/>
            <ac:spMk id="20" creationId="{6B05962C-8278-A938-58CC-73B5530AE705}"/>
          </ac:spMkLst>
        </pc:spChg>
        <pc:spChg chg="add del mod">
          <ac:chgData name="Li-Li Ye (Student)" userId="29ede785-e103-4b43-b717-4e0a4f23007b" providerId="ADAL" clId="{390783FC-FE2D-443F-9288-A230D445338C}" dt="2024-05-21T17:12:14.210" v="111" actId="478"/>
          <ac:spMkLst>
            <pc:docMk/>
            <pc:sldMk cId="3557306197" sldId="256"/>
            <ac:spMk id="25" creationId="{72D381CD-8200-AAB5-D19C-2E9505C0357C}"/>
          </ac:spMkLst>
        </pc:spChg>
        <pc:spChg chg="mod">
          <ac:chgData name="Li-Li Ye (Student)" userId="29ede785-e103-4b43-b717-4e0a4f23007b" providerId="ADAL" clId="{390783FC-FE2D-443F-9288-A230D445338C}" dt="2024-05-21T17:09:46.611" v="71" actId="20577"/>
          <ac:spMkLst>
            <pc:docMk/>
            <pc:sldMk cId="3557306197" sldId="256"/>
            <ac:spMk id="93" creationId="{DF4BEB29-B5A8-3487-3C95-0D0673670D5B}"/>
          </ac:spMkLst>
        </pc:spChg>
        <pc:picChg chg="mod">
          <ac:chgData name="Li-Li Ye (Student)" userId="29ede785-e103-4b43-b717-4e0a4f23007b" providerId="ADAL" clId="{390783FC-FE2D-443F-9288-A230D445338C}" dt="2024-05-21T17:11:04.225" v="90" actId="1076"/>
          <ac:picMkLst>
            <pc:docMk/>
            <pc:sldMk cId="3557306197" sldId="256"/>
            <ac:picMk id="1026" creationId="{C49C797E-50D8-40AB-1D92-133B80EEB95D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20:55:45.853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1 13 7761,'10'0'-489,"-2"0"0,-2-2 1154,-1-2-283,2 3-62,-7-5-152,8 6-8,-7 0-26,8 6-166,-9-5 0,0 10 131,0-1 1,0-3-160,0 2 0,0 0 46,0 10 0,0-6-86,0 5 1,0-3 107,0-3 1,0 1-14,0 1 1,0 3 19,0 0 0,0 0-8,0-4 1,1 0 175,6-1-163,-5 3-2,14-3 1,-13 1 106,9 1 1,-6-3-39,6-3 0,1 4 8,3-3 1,-3-3-14,-2-3 16,1 0-53,6 2 0,0-4 20,0 4 0,-1-4 4,2-1 0,-8 0-52,1 0 1,0 0 95,6 0-61,0 0 1,0-5-9,-1 2 1,-4-1-7,-2 4 0,-5 0-17,6 0 0,-5 0-2,4 0 0,-6 0-78,8 0 1,-10 1 97,4 3 1,-6-2-71,-1 8 47,9-2 1,-7 6-64,3-2 1,-3 1 20,-2 1 1,0-2-75,0 1 1,-6 0 64,0 0 1,0 0-35,6 0 42,0 1 46,0-1 1,-6-1-43,1 1 0,-1 1 112,6-2-107,0 1 0,0 1 139,0-1-97,0-1 18,0 1 8,7 1 0,-3-3 74,8-3 0,-6 3-34,7-7 0,-2 4-16,7-3-3,0 5 0,0-7-28,0 6 0,0-7-11,0 3 0,5-2-35,1 2 1,0-4-224,-7 2-36,1-1-113,8-2 1,-6 0-364,4 0 0,-11 0 37,-1 0 387,1 0-518,-4 0 832,-2 0 0,2-5 0,0-3 0</inkml:trace>
  <inkml:trace contextRef="#ctx0" brushRef="#br0" timeOffset="525">999 573 8327,'-9'0'922,"1"0"-625,8 0-100,0 6-114,0-5 0,0 6-42,0-3 0,0-2-6,0 7 0,4 1 93,3 3 0,8-6-187,-4 3 1,-1-2-6,2 6 0,-6-2 21,5 1 0,-1-4 36,3-1 1,0 1 24,-7 4 0,3-3-30,-4-3 0,-4-2-16,6 3-82,3-4 135,-8 7 3,5-9-54,-7 3 31,0 1 0,0-3-21,0 5 0,-5-3 31,-1 4 0,-9-5 5,4 5 0,-5-5-50,-1 4 1,-4 2-67,-1 2 1,-1 1-315,-6 1 1,5-1 163,-7-1 1,5 1-287,-5 1 255,-2-2 84,5 1 0,-5 1-657,3-2 850,-4 1 0,7 0 0,-9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20:55:52.883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0 0 9336,'0'13'-54,"0"1"1,0-6-43,0 1 0,0-1 107,0 6 0,0-1-24,0-1 0,2 1-7,4 1 34,-4-2-7,6 7 0,-2-4 11,0 2 0,2-1-23,-2 1 0,-4-2-2,4 2 1,-2-2-7,2-2 1,-3-1-9,9 2 1,-5-6-75,4 1 89,2-7 0,5 4 0,-2-6 1,5 0-3,3 0 0,-5 0 77,5 0-73,4 0 2,-8-6 0,7 5 81,-2-3 1,-6-2-48,4 1 0,-3 2 5,-2 3 1,-2-3 1,-4 0 1,4 1 16,-5-2 3,6 2 1,-5 2-29,0 0 1,-8 2 24,1 2 5,5-2-40,-8 10-10,6-5 1,-8 5-8,0 2 1,0-6-43,0 1 0,0-1 54,0 5 1,0 1-81,0-2 1,0 1 64,0 1 5,0-2-26,0 1 1,0 5 12,0-1 1,0 0 108,0-3-65,0-1-11,0 5 0,0-3-17,0 3 0,0-8 5,0-2 1,5-4 70,2 5 1,5-5-51,-6 5-12,7-6 84,-10 2 1,12-4-41,-2 4-12,2-4 1,3 5-78,0-6 1,0 0-7,-1 0 0,2 2 20,-2 2 0,1-2-96,0 3 1,0-4-177,0-1 1,-7 0 1,1 0 17,-1 0-240,9 0 1,-4 0-37,2 0 537,-8 0 0,6 0 0,-6 0 0</inkml:trace>
  <inkml:trace contextRef="#ctx0" brushRef="#br0" timeOffset="560">945 521 7069,'-10'-2'214,"4"-2"0,2 2 674,-2-1-51,4 0-405,-6 3-219,8 0-220,0 6 151,8-4-234,2 8 0,2-3 39,0 2 0,0 1-41,6-6 0,0 6 56,0-1-42,0 3 77,0 0-27,-1-4 1,-1 4 33,-4-4 3,4-2 244,-15 5-227,15-4 357,-6 7-192,0-2 79,-2 1-139,-8 1 1,-8-6 8,-4 1 1,-4-5-32,-2 5 1,-5-4 24,-2 3-40,-5-5-169,10 8 0,-14-8 108,4 6 1,2-4-362,-1 3 0,6-4 153,0 4 1,4-3-135,1 4 1,0-5-453,0 5-451,8-7-181,-6 11 1393,15-12 0,-8 11 0,9-5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20:56:24.541"/>
    </inkml:context>
    <inkml:brush xml:id="br0">
      <inkml:brushProperty name="width" value="0.17143" units="cm"/>
      <inkml:brushProperty name="height" value="0.17143" units="cm"/>
      <inkml:brushProperty name="color" value="#E71224"/>
    </inkml:brush>
  </inkml:definitions>
  <inkml:trace contextRef="#ctx0" brushRef="#br0">54 14 7931,'0'-8'-1232,"0"3"1970,0 5 0,0 5-687,0 5 0,0 2 31,0 0 1,0 2-58,0 3 1,0-1-15,0 6 0,0-1-16,0 0 0,0 4 20,0-3 1,0 2-87,0 1 0,-2 1-26,-4-4 1,4 0 65,-4-4 1,4 0-204,2 0 0,0-8-140,0 3 92,0-3 1,0-2-295,0 2 576,0-7 0,0 1 0,0-4 0</inkml:trace>
  <inkml:trace contextRef="#ctx0" brushRef="#br0" timeOffset="591">463 92 7574,'11'-7'535,"-4"1"-284,-7 6-15,0-5-10,0 2-73,0-1 101,0-3-126,0 6 1,-2-5 95,-3 6-174,3 0 0,-11-2 59,6-2-58,-7 3 0,3-5-12,-6 6 0,5 0-7,1 0 0,5 0-107,-6 0 0,2 1 66,-3 4-54,-2-4 1,5 9 41,-7-5 1,4 1-43,1-3 0,7 1 59,-8 5-136,1-7 55,-5 10 40,-1-5 0,0 4-17,0-2 0,6 2-97,1-8 1,5 3-113,-6-1 0,2-2 56,-2 5 1,-3-5-133,2 1 1,3 3 43,-2-3 1,6 5 3,-5-5 0,4 2 299,-5-3 0,1 5 0,-7 5 0</inkml:trace>
  <inkml:trace contextRef="#ctx0" brushRef="#br0" timeOffset="1034">18 209 8192,'11'4'157,"1"1"0,-5-1-198,4-4 0,-5 0 131,6 0 0,-6 5-55,6-2 1,-6 2 103,6-5-163,1 5 0,3-1 71,2 4 1,-1-3-16,-6 4 1,5-2 6,-4 1 0,2 4 10,-2-3 0,4-2 0,-5 1 1,-1-1-2,2 2 0,-3 2-109,4-2 103,4 3 1,-8 0-56,9-3 1,-6 0 47,0-5 0,-6 7-200,5-3 132,1-1 1,5 2-108,2-5 1,-6 1 38,-3-5-41,2 6 1,6-5-77,0 4 1,-6-4-114,-1-1 107,2 0 0,5 0-92,0 0 316,0-6 0,7-1 0,2-7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1-14T20:56:41.317"/>
    </inkml:context>
    <inkml:brush xml:id="br0">
      <inkml:brushProperty name="width" value="0.17143" units="cm"/>
      <inkml:brushProperty name="height" value="0.17143" units="cm"/>
      <inkml:brushProperty name="color" value="#FFC114"/>
    </inkml:brush>
  </inkml:definitions>
  <inkml:trace contextRef="#ctx0" brushRef="#br0">0 53 7738,'0'-8'365,"0"3"1,0 4-97,0-4-267,0 4 118,0-6 60,0 7 1,7 3-270,-2 1 1,7-2 44,-6 6 0,7 2-16,-8 4 1,6-2 25,-5 1 0,6 2 31,-5 2 1,4-2-45,-5 7 1,6-4 45,-5 3 1,3 0-15,-3-1 22,-2 6-4,4-12 0,-8 11 11,6-4 1,-3-2-6,1-1 1,-1-4 397,1-1-311,-4 6 0,-1-4-52,0 1 1,-1-5-30,-4-2 1,-1-7-13,-5 2-215,7 3 167,-11-6-95,5 6 114,-8-7 11,0 0 0,5-2 32,1-3 0,9 3 82,-3-6 0,-2 4-46,3-5 1,-4 5-42,3-6 1,4 6 222,-4-4-196,4-1 1,2-4-17,0 0 1,0 4 20,0 1 1,0-1 53,0-4-69,0 1 1,6-2-7,0 1 0,7 0 13,-8 0 0,9 0-4,-2 0 1,-2-1 31,1 2 1,2-1-27,5 0 0,-2-1 66,3 2 1,-2-3-55,2-2 0,0 3-18,5-4 1,-5 4-19,6 1 1,-5 0 0,-3 1 1,3-2-47,4 1 0,-4 4 63,3 1 0,-8 4-60,-4 1 43,1-5 0,1 6-26,-2-2 27,-7 3-55,4 1-1676,-8 0 1211,-8 0 32,6 0-324,-7 0 642,9 0 0,-7 0 1,-3 0-1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FDC2C-635D-4044-920F-31E7E62498A5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96988" y="1143000"/>
            <a:ext cx="42640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B839BB-23AA-4381-9F34-CB1CF77A2A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27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solidFill>
                <a:srgbClr val="F6A93E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BB839BB-23AA-4381-9F34-CB1CF77A2A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9583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2392" y="1646133"/>
            <a:ext cx="11813779" cy="3501813"/>
          </a:xfrm>
        </p:spPr>
        <p:txBody>
          <a:bodyPr anchor="b"/>
          <a:lstStyle>
            <a:lvl1pPr algn="ctr"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37321" y="5282989"/>
            <a:ext cx="10423922" cy="2428451"/>
          </a:xfrm>
        </p:spPr>
        <p:txBody>
          <a:bodyPr/>
          <a:lstStyle>
            <a:lvl1pPr marL="0" indent="0" algn="ctr">
              <a:buNone/>
              <a:defRPr sz="3520"/>
            </a:lvl1pPr>
            <a:lvl2pPr marL="670575" indent="0" algn="ctr">
              <a:buNone/>
              <a:defRPr sz="2933"/>
            </a:lvl2pPr>
            <a:lvl3pPr marL="1341150" indent="0" algn="ctr">
              <a:buNone/>
              <a:defRPr sz="2640"/>
            </a:lvl3pPr>
            <a:lvl4pPr marL="2011726" indent="0" algn="ctr">
              <a:buNone/>
              <a:defRPr sz="2347"/>
            </a:lvl4pPr>
            <a:lvl5pPr marL="2682301" indent="0" algn="ctr">
              <a:buNone/>
              <a:defRPr sz="2347"/>
            </a:lvl5pPr>
            <a:lvl6pPr marL="3352876" indent="0" algn="ctr">
              <a:buNone/>
              <a:defRPr sz="2347"/>
            </a:lvl6pPr>
            <a:lvl7pPr marL="4023451" indent="0" algn="ctr">
              <a:buNone/>
              <a:defRPr sz="2347"/>
            </a:lvl7pPr>
            <a:lvl8pPr marL="4694027" indent="0" algn="ctr">
              <a:buNone/>
              <a:defRPr sz="2347"/>
            </a:lvl8pPr>
            <a:lvl9pPr marL="5364602" indent="0" algn="ctr">
              <a:buNone/>
              <a:defRPr sz="234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2862-49D9-46F7-BC0C-87289A3F3F5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D6F44-590C-4142-AD66-E698363D8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8288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2862-49D9-46F7-BC0C-87289A3F3F5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D6F44-590C-4142-AD66-E698363D8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97953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46160" y="535517"/>
            <a:ext cx="2996878" cy="852402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55527" y="535517"/>
            <a:ext cx="8816901" cy="85240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2862-49D9-46F7-BC0C-87289A3F3F5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D6F44-590C-4142-AD66-E698363D8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529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2862-49D9-46F7-BC0C-87289A3F3F5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D6F44-590C-4142-AD66-E698363D8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13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8288" y="2507618"/>
            <a:ext cx="11987511" cy="4184014"/>
          </a:xfrm>
        </p:spPr>
        <p:txBody>
          <a:bodyPr anchor="b"/>
          <a:lstStyle>
            <a:lvl1pPr>
              <a:defRPr sz="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8288" y="6731215"/>
            <a:ext cx="11987511" cy="2200274"/>
          </a:xfrm>
        </p:spPr>
        <p:txBody>
          <a:bodyPr/>
          <a:lstStyle>
            <a:lvl1pPr marL="0" indent="0">
              <a:buNone/>
              <a:defRPr sz="3520">
                <a:solidFill>
                  <a:schemeClr val="tx1"/>
                </a:solidFill>
              </a:defRPr>
            </a:lvl1pPr>
            <a:lvl2pPr marL="670575" indent="0">
              <a:buNone/>
              <a:defRPr sz="2933">
                <a:solidFill>
                  <a:schemeClr val="tx1">
                    <a:tint val="75000"/>
                  </a:schemeClr>
                </a:solidFill>
              </a:defRPr>
            </a:lvl2pPr>
            <a:lvl3pPr marL="1341150" indent="0">
              <a:buNone/>
              <a:defRPr sz="2640">
                <a:solidFill>
                  <a:schemeClr val="tx1">
                    <a:tint val="75000"/>
                  </a:schemeClr>
                </a:solidFill>
              </a:defRPr>
            </a:lvl3pPr>
            <a:lvl4pPr marL="201172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4pPr>
            <a:lvl5pPr marL="268230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5pPr>
            <a:lvl6pPr marL="3352876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6pPr>
            <a:lvl7pPr marL="4023451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7pPr>
            <a:lvl8pPr marL="4694027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8pPr>
            <a:lvl9pPr marL="5364602" indent="0">
              <a:buNone/>
              <a:defRPr sz="234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2862-49D9-46F7-BC0C-87289A3F3F5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D6F44-590C-4142-AD66-E698363D8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168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55526" y="2677584"/>
            <a:ext cx="5906889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36148" y="2677584"/>
            <a:ext cx="5906889" cy="63819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2862-49D9-46F7-BC0C-87289A3F3F5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D6F44-590C-4142-AD66-E698363D8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2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336" y="535519"/>
            <a:ext cx="11987511" cy="194415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7338" y="2465706"/>
            <a:ext cx="5879743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57338" y="3674110"/>
            <a:ext cx="5879743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036148" y="2465706"/>
            <a:ext cx="5908700" cy="1208404"/>
          </a:xfrm>
        </p:spPr>
        <p:txBody>
          <a:bodyPr anchor="b"/>
          <a:lstStyle>
            <a:lvl1pPr marL="0" indent="0">
              <a:buNone/>
              <a:defRPr sz="3520" b="1"/>
            </a:lvl1pPr>
            <a:lvl2pPr marL="670575" indent="0">
              <a:buNone/>
              <a:defRPr sz="2933" b="1"/>
            </a:lvl2pPr>
            <a:lvl3pPr marL="1341150" indent="0">
              <a:buNone/>
              <a:defRPr sz="2640" b="1"/>
            </a:lvl3pPr>
            <a:lvl4pPr marL="2011726" indent="0">
              <a:buNone/>
              <a:defRPr sz="2347" b="1"/>
            </a:lvl4pPr>
            <a:lvl5pPr marL="2682301" indent="0">
              <a:buNone/>
              <a:defRPr sz="2347" b="1"/>
            </a:lvl5pPr>
            <a:lvl6pPr marL="3352876" indent="0">
              <a:buNone/>
              <a:defRPr sz="2347" b="1"/>
            </a:lvl6pPr>
            <a:lvl7pPr marL="4023451" indent="0">
              <a:buNone/>
              <a:defRPr sz="2347" b="1"/>
            </a:lvl7pPr>
            <a:lvl8pPr marL="4694027" indent="0">
              <a:buNone/>
              <a:defRPr sz="2347" b="1"/>
            </a:lvl8pPr>
            <a:lvl9pPr marL="5364602" indent="0">
              <a:buNone/>
              <a:defRPr sz="234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036148" y="3674110"/>
            <a:ext cx="5908700" cy="54040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2862-49D9-46F7-BC0C-87289A3F3F5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D6F44-590C-4142-AD66-E698363D8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7920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2862-49D9-46F7-BC0C-87289A3F3F5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D6F44-590C-4142-AD66-E698363D8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77731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2862-49D9-46F7-BC0C-87289A3F3F5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D6F44-590C-4142-AD66-E698363D8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0654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337" y="670560"/>
            <a:ext cx="4482648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08699" y="1448226"/>
            <a:ext cx="7036148" cy="7147983"/>
          </a:xfrm>
        </p:spPr>
        <p:txBody>
          <a:bodyPr/>
          <a:lstStyle>
            <a:lvl1pPr>
              <a:defRPr sz="4693"/>
            </a:lvl1pPr>
            <a:lvl2pPr>
              <a:defRPr sz="4107"/>
            </a:lvl2pPr>
            <a:lvl3pPr>
              <a:defRPr sz="3520"/>
            </a:lvl3pPr>
            <a:lvl4pPr>
              <a:defRPr sz="2933"/>
            </a:lvl4pPr>
            <a:lvl5pPr>
              <a:defRPr sz="2933"/>
            </a:lvl5pPr>
            <a:lvl6pPr>
              <a:defRPr sz="2933"/>
            </a:lvl6pPr>
            <a:lvl7pPr>
              <a:defRPr sz="2933"/>
            </a:lvl7pPr>
            <a:lvl8pPr>
              <a:defRPr sz="2933"/>
            </a:lvl8pPr>
            <a:lvl9pPr>
              <a:defRPr sz="29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7337" y="3017520"/>
            <a:ext cx="4482648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2862-49D9-46F7-BC0C-87289A3F3F5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D6F44-590C-4142-AD66-E698363D8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4008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57337" y="670560"/>
            <a:ext cx="4482648" cy="2346960"/>
          </a:xfrm>
        </p:spPr>
        <p:txBody>
          <a:bodyPr anchor="b"/>
          <a:lstStyle>
            <a:lvl1pPr>
              <a:defRPr sz="46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08699" y="1448226"/>
            <a:ext cx="7036148" cy="7147983"/>
          </a:xfrm>
        </p:spPr>
        <p:txBody>
          <a:bodyPr anchor="t"/>
          <a:lstStyle>
            <a:lvl1pPr marL="0" indent="0">
              <a:buNone/>
              <a:defRPr sz="4693"/>
            </a:lvl1pPr>
            <a:lvl2pPr marL="670575" indent="0">
              <a:buNone/>
              <a:defRPr sz="4107"/>
            </a:lvl2pPr>
            <a:lvl3pPr marL="1341150" indent="0">
              <a:buNone/>
              <a:defRPr sz="3520"/>
            </a:lvl3pPr>
            <a:lvl4pPr marL="2011726" indent="0">
              <a:buNone/>
              <a:defRPr sz="2933"/>
            </a:lvl4pPr>
            <a:lvl5pPr marL="2682301" indent="0">
              <a:buNone/>
              <a:defRPr sz="2933"/>
            </a:lvl5pPr>
            <a:lvl6pPr marL="3352876" indent="0">
              <a:buNone/>
              <a:defRPr sz="2933"/>
            </a:lvl6pPr>
            <a:lvl7pPr marL="4023451" indent="0">
              <a:buNone/>
              <a:defRPr sz="2933"/>
            </a:lvl7pPr>
            <a:lvl8pPr marL="4694027" indent="0">
              <a:buNone/>
              <a:defRPr sz="2933"/>
            </a:lvl8pPr>
            <a:lvl9pPr marL="5364602" indent="0">
              <a:buNone/>
              <a:defRPr sz="29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7337" y="3017520"/>
            <a:ext cx="4482648" cy="5590329"/>
          </a:xfrm>
        </p:spPr>
        <p:txBody>
          <a:bodyPr/>
          <a:lstStyle>
            <a:lvl1pPr marL="0" indent="0">
              <a:buNone/>
              <a:defRPr sz="2347"/>
            </a:lvl1pPr>
            <a:lvl2pPr marL="670575" indent="0">
              <a:buNone/>
              <a:defRPr sz="2053"/>
            </a:lvl2pPr>
            <a:lvl3pPr marL="1341150" indent="0">
              <a:buNone/>
              <a:defRPr sz="1760"/>
            </a:lvl3pPr>
            <a:lvl4pPr marL="2011726" indent="0">
              <a:buNone/>
              <a:defRPr sz="1467"/>
            </a:lvl4pPr>
            <a:lvl5pPr marL="2682301" indent="0">
              <a:buNone/>
              <a:defRPr sz="1467"/>
            </a:lvl5pPr>
            <a:lvl6pPr marL="3352876" indent="0">
              <a:buNone/>
              <a:defRPr sz="1467"/>
            </a:lvl6pPr>
            <a:lvl7pPr marL="4023451" indent="0">
              <a:buNone/>
              <a:defRPr sz="1467"/>
            </a:lvl7pPr>
            <a:lvl8pPr marL="4694027" indent="0">
              <a:buNone/>
              <a:defRPr sz="1467"/>
            </a:lvl8pPr>
            <a:lvl9pPr marL="5364602" indent="0">
              <a:buNone/>
              <a:defRPr sz="14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4F2862-49D9-46F7-BC0C-87289A3F3F5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D6F44-590C-4142-AD66-E698363D8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327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55526" y="535519"/>
            <a:ext cx="11987511" cy="1944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55526" y="2677584"/>
            <a:ext cx="11987511" cy="6381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55526" y="9322649"/>
            <a:ext cx="3127177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F2862-49D9-46F7-BC0C-87289A3F3F5C}" type="datetimeFigureOut">
              <a:rPr lang="en-US" smtClean="0"/>
              <a:t>6/26/2024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03899" y="9322649"/>
            <a:ext cx="4690765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15860" y="9322649"/>
            <a:ext cx="3127177" cy="5355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9D6F44-590C-4142-AD66-E698363D86A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8553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903" r:id="rId3"/>
    <p:sldLayoutId id="2147483904" r:id="rId4"/>
    <p:sldLayoutId id="2147483905" r:id="rId5"/>
    <p:sldLayoutId id="2147483906" r:id="rId6"/>
    <p:sldLayoutId id="2147483907" r:id="rId7"/>
    <p:sldLayoutId id="2147483908" r:id="rId8"/>
    <p:sldLayoutId id="2147483909" r:id="rId9"/>
    <p:sldLayoutId id="2147483910" r:id="rId10"/>
    <p:sldLayoutId id="2147483911" r:id="rId11"/>
  </p:sldLayoutIdLst>
  <p:txStyles>
    <p:titleStyle>
      <a:lvl1pPr algn="l" defTabSz="1341150" rtl="0" eaLnBrk="1" latinLnBrk="0" hangingPunct="1">
        <a:lnSpc>
          <a:spcPct val="90000"/>
        </a:lnSpc>
        <a:spcBef>
          <a:spcPct val="0"/>
        </a:spcBef>
        <a:buNone/>
        <a:defRPr sz="645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5288" indent="-335288" algn="l" defTabSz="1341150" rtl="0" eaLnBrk="1" latinLnBrk="0" hangingPunct="1">
        <a:lnSpc>
          <a:spcPct val="90000"/>
        </a:lnSpc>
        <a:spcBef>
          <a:spcPts val="1467"/>
        </a:spcBef>
        <a:buFont typeface="Arial" panose="020B0604020202020204" pitchFamily="34" charset="0"/>
        <a:buChar char="•"/>
        <a:defRPr sz="4107" kern="1200">
          <a:solidFill>
            <a:schemeClr val="tx1"/>
          </a:solidFill>
          <a:latin typeface="+mn-lt"/>
          <a:ea typeface="+mn-ea"/>
          <a:cs typeface="+mn-cs"/>
        </a:defRPr>
      </a:lvl1pPr>
      <a:lvl2pPr marL="100586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3520" kern="1200">
          <a:solidFill>
            <a:schemeClr val="tx1"/>
          </a:solidFill>
          <a:latin typeface="+mn-lt"/>
          <a:ea typeface="+mn-ea"/>
          <a:cs typeface="+mn-cs"/>
        </a:defRPr>
      </a:lvl2pPr>
      <a:lvl3pPr marL="1676438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933" kern="1200">
          <a:solidFill>
            <a:schemeClr val="tx1"/>
          </a:solidFill>
          <a:latin typeface="+mn-lt"/>
          <a:ea typeface="+mn-ea"/>
          <a:cs typeface="+mn-cs"/>
        </a:defRPr>
      </a:lvl3pPr>
      <a:lvl4pPr marL="2347013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301758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68816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358739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5029314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699890" indent="-335288" algn="l" defTabSz="1341150" rtl="0" eaLnBrk="1" latinLnBrk="0" hangingPunct="1">
        <a:lnSpc>
          <a:spcPct val="90000"/>
        </a:lnSpc>
        <a:spcBef>
          <a:spcPts val="733"/>
        </a:spcBef>
        <a:buFont typeface="Arial" panose="020B0604020202020204" pitchFamily="34" charset="0"/>
        <a:buChar char="•"/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1pPr>
      <a:lvl2pPr marL="670575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2pPr>
      <a:lvl3pPr marL="1341150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3pPr>
      <a:lvl4pPr marL="201172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4pPr>
      <a:lvl5pPr marL="268230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5pPr>
      <a:lvl6pPr marL="3352876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6pPr>
      <a:lvl7pPr marL="4023451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7pPr>
      <a:lvl8pPr marL="4694027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8pPr>
      <a:lvl9pPr marL="5364602" algn="l" defTabSz="1341150" rtl="0" eaLnBrk="1" latinLnBrk="0" hangingPunct="1">
        <a:defRPr sz="2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6.png"/><Relationship Id="rId26" Type="http://schemas.openxmlformats.org/officeDocument/2006/relationships/image" Target="../media/image20.png"/><Relationship Id="rId3" Type="http://schemas.openxmlformats.org/officeDocument/2006/relationships/image" Target="../media/image1.jpg"/><Relationship Id="rId21" Type="http://schemas.openxmlformats.org/officeDocument/2006/relationships/image" Target="../media/image15.png"/><Relationship Id="rId34" Type="http://schemas.openxmlformats.org/officeDocument/2006/relationships/image" Target="../media/image80.png"/><Relationship Id="rId7" Type="http://schemas.openxmlformats.org/officeDocument/2006/relationships/customXml" Target="../ink/ink2.xml"/><Relationship Id="rId12" Type="http://schemas.openxmlformats.org/officeDocument/2006/relationships/image" Target="../media/image5.png"/><Relationship Id="rId25" Type="http://schemas.openxmlformats.org/officeDocument/2006/relationships/image" Target="../media/image19.png"/><Relationship Id="rId33" Type="http://schemas.openxmlformats.org/officeDocument/2006/relationships/image" Target="../media/image6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png"/><Relationship Id="rId20" Type="http://schemas.openxmlformats.org/officeDocument/2006/relationships/image" Target="../media/image14.png"/><Relationship Id="rId29" Type="http://schemas.openxmlformats.org/officeDocument/2006/relationships/image" Target="../media/image3.tm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customXml" Target="../ink/ink4.xml"/><Relationship Id="rId24" Type="http://schemas.openxmlformats.org/officeDocument/2006/relationships/image" Target="../media/image18.png"/><Relationship Id="rId32" Type="http://schemas.openxmlformats.org/officeDocument/2006/relationships/image" Target="../media/image50.png"/><Relationship Id="rId5" Type="http://schemas.openxmlformats.org/officeDocument/2006/relationships/customXml" Target="../ink/ink1.xml"/><Relationship Id="rId15" Type="http://schemas.openxmlformats.org/officeDocument/2006/relationships/image" Target="../media/image8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31" Type="http://schemas.openxmlformats.org/officeDocument/2006/relationships/image" Target="../media/image40.png"/><Relationship Id="rId4" Type="http://schemas.openxmlformats.org/officeDocument/2006/relationships/image" Target="../media/image2.png"/><Relationship Id="rId9" Type="http://schemas.openxmlformats.org/officeDocument/2006/relationships/customXml" Target="../ink/ink3.xml"/><Relationship Id="rId14" Type="http://schemas.openxmlformats.org/officeDocument/2006/relationships/image" Target="../media/image7.png"/><Relationship Id="rId22" Type="http://schemas.openxmlformats.org/officeDocument/2006/relationships/image" Target="../media/image16.png"/><Relationship Id="rId27" Type="http://schemas.openxmlformats.org/officeDocument/2006/relationships/image" Target="../media/image21.png"/><Relationship Id="rId30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Yellow 3D brain">
            <a:extLst>
              <a:ext uri="{FF2B5EF4-FFF2-40B4-BE49-F238E27FC236}">
                <a16:creationId xmlns:a16="http://schemas.microsoft.com/office/drawing/2014/main" id="{16D27730-1FB2-4A78-AD61-54BE6242E1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0" t="21595" r="20345" b="13278"/>
          <a:stretch/>
        </p:blipFill>
        <p:spPr>
          <a:xfrm>
            <a:off x="7637029" y="4383633"/>
            <a:ext cx="4170078" cy="3560258"/>
          </a:xfrm>
          <a:prstGeom prst="rect">
            <a:avLst/>
          </a:prstGeom>
        </p:spPr>
      </p:pic>
      <p:sp>
        <p:nvSpPr>
          <p:cNvPr id="1200" name="Rectangle 1199">
            <a:extLst>
              <a:ext uri="{FF2B5EF4-FFF2-40B4-BE49-F238E27FC236}">
                <a16:creationId xmlns:a16="http://schemas.microsoft.com/office/drawing/2014/main" id="{B5906D9F-4782-2F0C-E627-3A42BCE5664D}"/>
              </a:ext>
            </a:extLst>
          </p:cNvPr>
          <p:cNvSpPr/>
          <p:nvPr/>
        </p:nvSpPr>
        <p:spPr>
          <a:xfrm>
            <a:off x="148848" y="6679771"/>
            <a:ext cx="7200794" cy="3378629"/>
          </a:xfrm>
          <a:prstGeom prst="rect">
            <a:avLst/>
          </a:prstGeom>
          <a:gradFill>
            <a:gsLst>
              <a:gs pos="0">
                <a:schemeClr val="bg1"/>
              </a:gs>
              <a:gs pos="73000">
                <a:schemeClr val="accent4">
                  <a:lumMod val="60000"/>
                  <a:lumOff val="40000"/>
                </a:schemeClr>
              </a:gs>
              <a:gs pos="65000">
                <a:schemeClr val="accent4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1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9" name="Rectangle 1198">
            <a:extLst>
              <a:ext uri="{FF2B5EF4-FFF2-40B4-BE49-F238E27FC236}">
                <a16:creationId xmlns:a16="http://schemas.microsoft.com/office/drawing/2014/main" id="{EACFECCA-FB36-815C-BD0D-B1D70E8D9A9D}"/>
              </a:ext>
            </a:extLst>
          </p:cNvPr>
          <p:cNvSpPr/>
          <p:nvPr/>
        </p:nvSpPr>
        <p:spPr>
          <a:xfrm>
            <a:off x="7410605" y="7946997"/>
            <a:ext cx="6395134" cy="2036195"/>
          </a:xfrm>
          <a:prstGeom prst="rect">
            <a:avLst/>
          </a:prstGeom>
          <a:gradFill>
            <a:gsLst>
              <a:gs pos="0">
                <a:schemeClr val="bg1"/>
              </a:gs>
              <a:gs pos="73000">
                <a:schemeClr val="accent4">
                  <a:lumMod val="60000"/>
                  <a:lumOff val="40000"/>
                </a:schemeClr>
              </a:gs>
              <a:gs pos="65000">
                <a:schemeClr val="accent4">
                  <a:lumMod val="60000"/>
                  <a:lumOff val="40000"/>
                </a:schemeClr>
              </a:gs>
              <a:gs pos="100000">
                <a:schemeClr val="bg1"/>
              </a:gs>
            </a:gsLst>
            <a:lin ang="5400000" scaled="1"/>
          </a:gra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8884161-4076-2784-89B1-FB6109623087}"/>
              </a:ext>
            </a:extLst>
          </p:cNvPr>
          <p:cNvGrpSpPr/>
          <p:nvPr/>
        </p:nvGrpSpPr>
        <p:grpSpPr>
          <a:xfrm>
            <a:off x="8358963" y="110772"/>
            <a:ext cx="4590084" cy="1311445"/>
            <a:chOff x="7586036" y="1178057"/>
            <a:chExt cx="4990600" cy="195470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E857DC4C-A5AA-5C92-AC27-C48498BE2502}"/>
                </a:ext>
              </a:extLst>
            </p:cNvPr>
            <p:cNvGrpSpPr/>
            <p:nvPr/>
          </p:nvGrpSpPr>
          <p:grpSpPr>
            <a:xfrm>
              <a:off x="7586036" y="1178057"/>
              <a:ext cx="4990600" cy="1781957"/>
              <a:chOff x="3743945" y="4440437"/>
              <a:chExt cx="4990600" cy="1781957"/>
            </a:xfrm>
          </p:grpSpPr>
          <p:sp>
            <p:nvSpPr>
              <p:cNvPr id="24" name="Cube 23">
                <a:extLst>
                  <a:ext uri="{FF2B5EF4-FFF2-40B4-BE49-F238E27FC236}">
                    <a16:creationId xmlns:a16="http://schemas.microsoft.com/office/drawing/2014/main" id="{5D475BF1-9847-92A9-D90A-05BEC1CBCB45}"/>
                  </a:ext>
                </a:extLst>
              </p:cNvPr>
              <p:cNvSpPr/>
              <p:nvPr/>
            </p:nvSpPr>
            <p:spPr>
              <a:xfrm>
                <a:off x="7725877" y="4440437"/>
                <a:ext cx="1008668" cy="1781957"/>
              </a:xfrm>
              <a:prstGeom prst="cube">
                <a:avLst>
                  <a:gd name="adj" fmla="val 82944"/>
                </a:avLst>
              </a:prstGeom>
              <a:gradFill>
                <a:gsLst>
                  <a:gs pos="0">
                    <a:schemeClr val="accent4">
                      <a:lumMod val="20000"/>
                      <a:lumOff val="80000"/>
                    </a:schemeClr>
                  </a:gs>
                  <a:gs pos="31000">
                    <a:schemeClr val="accent4"/>
                  </a:gs>
                  <a:gs pos="63000">
                    <a:schemeClr val="accent4"/>
                  </a:gs>
                  <a:gs pos="100000">
                    <a:schemeClr val="accent4">
                      <a:lumMod val="20000"/>
                      <a:lumOff val="80000"/>
                    </a:schemeClr>
                  </a:gs>
                </a:gsLst>
                <a:lin ang="0" scaled="0"/>
              </a:gradFill>
              <a:ln>
                <a:noFill/>
              </a:ln>
              <a:scene3d>
                <a:camera prst="orthographicFront">
                  <a:rot lat="0" lon="7199971" rev="21299999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yellow lines on a black background&#10;&#10;Description automatically generated with low confidence">
                <a:extLst>
                  <a:ext uri="{FF2B5EF4-FFF2-40B4-BE49-F238E27FC236}">
                    <a16:creationId xmlns:a16="http://schemas.microsoft.com/office/drawing/2014/main" id="{818A6DD3-ADEC-C752-F5B9-61D041A6BA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78907" y="4591095"/>
                <a:ext cx="1887623" cy="1394912"/>
              </a:xfrm>
              <a:prstGeom prst="rect">
                <a:avLst/>
              </a:prstGeom>
            </p:spPr>
          </p:pic>
          <p:sp>
            <p:nvSpPr>
              <p:cNvPr id="18" name="Cylinder 17">
                <a:extLst>
                  <a:ext uri="{FF2B5EF4-FFF2-40B4-BE49-F238E27FC236}">
                    <a16:creationId xmlns:a16="http://schemas.microsoft.com/office/drawing/2014/main" id="{1F473343-90A7-4974-844A-094F9CB1C56F}"/>
                  </a:ext>
                </a:extLst>
              </p:cNvPr>
              <p:cNvSpPr/>
              <p:nvPr/>
            </p:nvSpPr>
            <p:spPr>
              <a:xfrm rot="16200000">
                <a:off x="5291300" y="5010080"/>
                <a:ext cx="1781956" cy="642672"/>
              </a:xfrm>
              <a:prstGeom prst="can">
                <a:avLst>
                  <a:gd name="adj" fmla="val 41135"/>
                </a:avLst>
              </a:prstGeom>
              <a:gradFill flip="none" rotWithShape="1">
                <a:gsLst>
                  <a:gs pos="0">
                    <a:schemeClr val="accent5">
                      <a:lumMod val="60000"/>
                      <a:lumOff val="40000"/>
                      <a:alpha val="91000"/>
                    </a:schemeClr>
                  </a:gs>
                  <a:gs pos="31000">
                    <a:schemeClr val="accent1"/>
                  </a:gs>
                  <a:gs pos="63000">
                    <a:schemeClr val="accent1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scene3d>
                <a:camera prst="orthographicFront">
                  <a:rot lat="0" lon="21594000" rev="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Cylinder 21">
                <a:extLst>
                  <a:ext uri="{FF2B5EF4-FFF2-40B4-BE49-F238E27FC236}">
                    <a16:creationId xmlns:a16="http://schemas.microsoft.com/office/drawing/2014/main" id="{83DD8EFA-8F07-C101-2C8C-B939BD0B2944}"/>
                  </a:ext>
                </a:extLst>
              </p:cNvPr>
              <p:cNvSpPr/>
              <p:nvPr/>
            </p:nvSpPr>
            <p:spPr>
              <a:xfrm rot="16200000">
                <a:off x="4862598" y="4488433"/>
                <a:ext cx="648276" cy="1600237"/>
              </a:xfrm>
              <a:prstGeom prst="can">
                <a:avLst>
                  <a:gd name="adj" fmla="val 4362"/>
                </a:avLst>
              </a:prstGeom>
              <a:gradFill flip="none" rotWithShape="1">
                <a:gsLst>
                  <a:gs pos="0">
                    <a:schemeClr val="bg1">
                      <a:lumMod val="95000"/>
                    </a:schemeClr>
                  </a:gs>
                  <a:gs pos="31000">
                    <a:srgbClr val="C00000"/>
                  </a:gs>
                  <a:gs pos="63000">
                    <a:srgbClr val="C00000"/>
                  </a:gs>
                  <a:gs pos="100000">
                    <a:schemeClr val="bg1">
                      <a:lumMod val="95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scene3d>
                <a:camera prst="orthographicFront">
                  <a:rot lat="0" lon="21594001" rev="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Cylinder 16">
                <a:extLst>
                  <a:ext uri="{FF2B5EF4-FFF2-40B4-BE49-F238E27FC236}">
                    <a16:creationId xmlns:a16="http://schemas.microsoft.com/office/drawing/2014/main" id="{C70679AC-651B-4D8C-017F-DD063C7B7A6D}"/>
                  </a:ext>
                </a:extLst>
              </p:cNvPr>
              <p:cNvSpPr/>
              <p:nvPr/>
            </p:nvSpPr>
            <p:spPr>
              <a:xfrm rot="16200000">
                <a:off x="3174303" y="5010080"/>
                <a:ext cx="1781956" cy="642672"/>
              </a:xfrm>
              <a:prstGeom prst="can">
                <a:avLst>
                  <a:gd name="adj" fmla="val 50000"/>
                </a:avLst>
              </a:prstGeom>
              <a:gradFill flip="none" rotWithShape="1">
                <a:gsLst>
                  <a:gs pos="0">
                    <a:schemeClr val="accent5">
                      <a:lumMod val="60000"/>
                      <a:lumOff val="40000"/>
                      <a:alpha val="91000"/>
                    </a:schemeClr>
                  </a:gs>
                  <a:gs pos="31000">
                    <a:schemeClr val="accent1"/>
                  </a:gs>
                  <a:gs pos="63000">
                    <a:schemeClr val="accent1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scene3d>
                <a:camera prst="orthographicFront">
                  <a:rot lat="0" lon="21594001" rev="0"/>
                </a:camera>
                <a:lightRig rig="threePt" dir="t"/>
              </a:scene3d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4A0678BC-2D37-B059-AB83-B1F5943F65B7}"/>
                    </a:ext>
                  </a:extLst>
                </p14:cNvPr>
                <p14:cNvContentPartPr/>
                <p14:nvPr/>
              </p14:nvContentPartPr>
              <p14:xfrm>
                <a:off x="9111565" y="2447867"/>
                <a:ext cx="447120" cy="5515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4A0678BC-2D37-B059-AB83-B1F5943F65B7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9073793" y="2391869"/>
                  <a:ext cx="522226" cy="662866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4" name="Ink 33">
                  <a:extLst>
                    <a:ext uri="{FF2B5EF4-FFF2-40B4-BE49-F238E27FC236}">
                      <a16:creationId xmlns:a16="http://schemas.microsoft.com/office/drawing/2014/main" id="{663018A4-A008-004E-9681-8C44E066F8E2}"/>
                    </a:ext>
                  </a:extLst>
                </p14:cNvPr>
                <p14:cNvContentPartPr/>
                <p14:nvPr/>
              </p14:nvContentPartPr>
              <p14:xfrm>
                <a:off x="11082851" y="2657031"/>
                <a:ext cx="453960" cy="460800"/>
              </p14:xfrm>
            </p:contentPart>
          </mc:Choice>
          <mc:Fallback xmlns="">
            <p:pic>
              <p:nvPicPr>
                <p:cNvPr id="34" name="Ink 33">
                  <a:extLst>
                    <a:ext uri="{FF2B5EF4-FFF2-40B4-BE49-F238E27FC236}">
                      <a16:creationId xmlns:a16="http://schemas.microsoft.com/office/drawing/2014/main" id="{663018A4-A008-004E-9681-8C44E066F8E2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1045131" y="2601137"/>
                  <a:ext cx="528523" cy="57128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4BE71EA0-E19F-D41A-4A1B-68A661B2BB1F}"/>
                    </a:ext>
                  </a:extLst>
                </p14:cNvPr>
                <p14:cNvContentPartPr/>
                <p14:nvPr/>
              </p14:nvContentPartPr>
              <p14:xfrm>
                <a:off x="8755189" y="2620149"/>
                <a:ext cx="258480" cy="244440"/>
              </p14:xfrm>
            </p:contentPart>
          </mc:Choice>
          <mc:Fallback xmlns=""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4BE71EA0-E19F-D41A-4A1B-68A661B2BB1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8717448" y="2564240"/>
                  <a:ext cx="333523" cy="354958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1EA7F418-155C-CE89-BA1B-714159D22C83}"/>
                    </a:ext>
                  </a:extLst>
                </p14:cNvPr>
                <p14:cNvContentPartPr/>
                <p14:nvPr/>
              </p14:nvContentPartPr>
              <p14:xfrm>
                <a:off x="10769351" y="2874285"/>
                <a:ext cx="188640" cy="25848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1EA7F418-155C-CE89-BA1B-714159D22C83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0731711" y="2818292"/>
                  <a:ext cx="263046" cy="369815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93" name="Group 92">
            <a:extLst>
              <a:ext uri="{FF2B5EF4-FFF2-40B4-BE49-F238E27FC236}">
                <a16:creationId xmlns:a16="http://schemas.microsoft.com/office/drawing/2014/main" id="{1ADDB880-0179-0543-912B-7E4E5BD39B0E}"/>
              </a:ext>
            </a:extLst>
          </p:cNvPr>
          <p:cNvGrpSpPr/>
          <p:nvPr/>
        </p:nvGrpSpPr>
        <p:grpSpPr>
          <a:xfrm>
            <a:off x="7949846" y="1700034"/>
            <a:ext cx="5387975" cy="1873014"/>
            <a:chOff x="8982625" y="1805206"/>
            <a:chExt cx="5387975" cy="1873014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9C0272F-B077-001E-EF8E-FC437AECCA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874408" y="1825370"/>
              <a:ext cx="4280453" cy="1540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B1AAC37-EFD0-41A7-DE6A-737DCF5A996C}"/>
                </a:ext>
              </a:extLst>
            </p:cNvPr>
            <p:cNvCxnSpPr>
              <a:cxnSpLocks/>
            </p:cNvCxnSpPr>
            <p:nvPr/>
          </p:nvCxnSpPr>
          <p:spPr>
            <a:xfrm>
              <a:off x="11434436" y="1837946"/>
              <a:ext cx="0" cy="82241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DE76955-3C17-7B22-B7AF-B1077BB788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01400" y="2660360"/>
              <a:ext cx="43472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E99BF31-20F6-22B6-47BC-6717A4E31D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201400" y="2850907"/>
              <a:ext cx="434722" cy="0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51B7760A-E40C-2A13-AE94-FEDDD48875A3}"/>
                </a:ext>
              </a:extLst>
            </p:cNvPr>
            <p:cNvCxnSpPr>
              <a:cxnSpLocks/>
            </p:cNvCxnSpPr>
            <p:nvPr/>
          </p:nvCxnSpPr>
          <p:spPr>
            <a:xfrm>
              <a:off x="11434436" y="2850907"/>
              <a:ext cx="0" cy="822414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3248D5CC-12A2-98F5-EE05-854C3399BF88}"/>
                </a:ext>
              </a:extLst>
            </p:cNvPr>
            <p:cNvGrpSpPr/>
            <p:nvPr/>
          </p:nvGrpSpPr>
          <p:grpSpPr>
            <a:xfrm>
              <a:off x="10439400" y="1830738"/>
              <a:ext cx="400358" cy="1837274"/>
              <a:chOff x="6913848" y="-1284622"/>
              <a:chExt cx="3601752" cy="9014171"/>
            </a:xfrm>
            <a:effectLst/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BBC3BFA4-271E-63A1-991E-53C0229E69A6}"/>
                  </a:ext>
                </a:extLst>
              </p:cNvPr>
              <p:cNvGrpSpPr/>
              <p:nvPr/>
            </p:nvGrpSpPr>
            <p:grpSpPr>
              <a:xfrm>
                <a:off x="6934200" y="992966"/>
                <a:ext cx="3581400" cy="2359834"/>
                <a:chOff x="6934200" y="914400"/>
                <a:chExt cx="3581400" cy="2359834"/>
              </a:xfrm>
            </p:grpSpPr>
            <p:sp>
              <p:nvSpPr>
                <p:cNvPr id="66" name="Arc 65">
                  <a:extLst>
                    <a:ext uri="{FF2B5EF4-FFF2-40B4-BE49-F238E27FC236}">
                      <a16:creationId xmlns:a16="http://schemas.microsoft.com/office/drawing/2014/main" id="{F6E24F92-F148-A10C-9FDE-E82AA3B7E6CA}"/>
                    </a:ext>
                  </a:extLst>
                </p:cNvPr>
                <p:cNvSpPr/>
                <p:nvPr/>
              </p:nvSpPr>
              <p:spPr>
                <a:xfrm>
                  <a:off x="6934200" y="914400"/>
                  <a:ext cx="3505200" cy="1828800"/>
                </a:xfrm>
                <a:prstGeom prst="arc">
                  <a:avLst>
                    <a:gd name="adj1" fmla="val 16093929"/>
                    <a:gd name="adj2" fmla="val 5448579"/>
                  </a:avLst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7" name="Arc 66">
                  <a:extLst>
                    <a:ext uri="{FF2B5EF4-FFF2-40B4-BE49-F238E27FC236}">
                      <a16:creationId xmlns:a16="http://schemas.microsoft.com/office/drawing/2014/main" id="{66299244-078C-FCC1-5909-DA88F8D64B74}"/>
                    </a:ext>
                  </a:extLst>
                </p:cNvPr>
                <p:cNvSpPr/>
                <p:nvPr/>
              </p:nvSpPr>
              <p:spPr>
                <a:xfrm flipH="1">
                  <a:off x="6934200" y="1447800"/>
                  <a:ext cx="3505200" cy="1295400"/>
                </a:xfrm>
                <a:prstGeom prst="arc">
                  <a:avLst>
                    <a:gd name="adj1" fmla="val 16093929"/>
                    <a:gd name="adj2" fmla="val 5448579"/>
                  </a:avLst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8" name="Arc 67">
                  <a:extLst>
                    <a:ext uri="{FF2B5EF4-FFF2-40B4-BE49-F238E27FC236}">
                      <a16:creationId xmlns:a16="http://schemas.microsoft.com/office/drawing/2014/main" id="{51240E62-34B0-C0ED-284D-2658A7A38321}"/>
                    </a:ext>
                  </a:extLst>
                </p:cNvPr>
                <p:cNvSpPr/>
                <p:nvPr/>
              </p:nvSpPr>
              <p:spPr>
                <a:xfrm>
                  <a:off x="6934200" y="1445434"/>
                  <a:ext cx="3505200" cy="1828800"/>
                </a:xfrm>
                <a:prstGeom prst="arc">
                  <a:avLst>
                    <a:gd name="adj1" fmla="val 16093929"/>
                    <a:gd name="adj2" fmla="val 5448579"/>
                  </a:avLst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9" name="Arc 68">
                  <a:extLst>
                    <a:ext uri="{FF2B5EF4-FFF2-40B4-BE49-F238E27FC236}">
                      <a16:creationId xmlns:a16="http://schemas.microsoft.com/office/drawing/2014/main" id="{5EA2E88D-33C0-75CA-F736-9E37A6FEB009}"/>
                    </a:ext>
                  </a:extLst>
                </p:cNvPr>
                <p:cNvSpPr/>
                <p:nvPr/>
              </p:nvSpPr>
              <p:spPr>
                <a:xfrm flipH="1">
                  <a:off x="7010400" y="1978834"/>
                  <a:ext cx="3505200" cy="1295400"/>
                </a:xfrm>
                <a:prstGeom prst="arc">
                  <a:avLst>
                    <a:gd name="adj1" fmla="val 16093929"/>
                    <a:gd name="adj2" fmla="val 5448579"/>
                  </a:avLst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20610766-D17C-8BEA-B73F-1C3A361DB6BA}"/>
                  </a:ext>
                </a:extLst>
              </p:cNvPr>
              <p:cNvGrpSpPr/>
              <p:nvPr/>
            </p:nvGrpSpPr>
            <p:grpSpPr>
              <a:xfrm>
                <a:off x="6934200" y="2062132"/>
                <a:ext cx="3581400" cy="2359834"/>
                <a:chOff x="6934200" y="914400"/>
                <a:chExt cx="3581400" cy="2359834"/>
              </a:xfrm>
            </p:grpSpPr>
            <p:sp>
              <p:nvSpPr>
                <p:cNvPr id="62" name="Arc 61">
                  <a:extLst>
                    <a:ext uri="{FF2B5EF4-FFF2-40B4-BE49-F238E27FC236}">
                      <a16:creationId xmlns:a16="http://schemas.microsoft.com/office/drawing/2014/main" id="{CC2BD84A-0C60-7FC2-117B-252DFDC5B01C}"/>
                    </a:ext>
                  </a:extLst>
                </p:cNvPr>
                <p:cNvSpPr/>
                <p:nvPr/>
              </p:nvSpPr>
              <p:spPr>
                <a:xfrm>
                  <a:off x="6934200" y="914400"/>
                  <a:ext cx="3505200" cy="1828800"/>
                </a:xfrm>
                <a:prstGeom prst="arc">
                  <a:avLst>
                    <a:gd name="adj1" fmla="val 16093929"/>
                    <a:gd name="adj2" fmla="val 5448579"/>
                  </a:avLst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3" name="Arc 62">
                  <a:extLst>
                    <a:ext uri="{FF2B5EF4-FFF2-40B4-BE49-F238E27FC236}">
                      <a16:creationId xmlns:a16="http://schemas.microsoft.com/office/drawing/2014/main" id="{54D0F253-F72E-A0C1-1CA9-EAC5DE0FE828}"/>
                    </a:ext>
                  </a:extLst>
                </p:cNvPr>
                <p:cNvSpPr/>
                <p:nvPr/>
              </p:nvSpPr>
              <p:spPr>
                <a:xfrm flipH="1">
                  <a:off x="6934200" y="1447800"/>
                  <a:ext cx="3505200" cy="1295400"/>
                </a:xfrm>
                <a:prstGeom prst="arc">
                  <a:avLst>
                    <a:gd name="adj1" fmla="val 16093929"/>
                    <a:gd name="adj2" fmla="val 5448579"/>
                  </a:avLst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4" name="Arc 63">
                  <a:extLst>
                    <a:ext uri="{FF2B5EF4-FFF2-40B4-BE49-F238E27FC236}">
                      <a16:creationId xmlns:a16="http://schemas.microsoft.com/office/drawing/2014/main" id="{E107E373-940F-5100-969D-50FCCF82EBA2}"/>
                    </a:ext>
                  </a:extLst>
                </p:cNvPr>
                <p:cNvSpPr/>
                <p:nvPr/>
              </p:nvSpPr>
              <p:spPr>
                <a:xfrm>
                  <a:off x="6934200" y="1445434"/>
                  <a:ext cx="3505200" cy="1828800"/>
                </a:xfrm>
                <a:prstGeom prst="arc">
                  <a:avLst>
                    <a:gd name="adj1" fmla="val 16093929"/>
                    <a:gd name="adj2" fmla="val 5448579"/>
                  </a:avLst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5" name="Arc 64">
                  <a:extLst>
                    <a:ext uri="{FF2B5EF4-FFF2-40B4-BE49-F238E27FC236}">
                      <a16:creationId xmlns:a16="http://schemas.microsoft.com/office/drawing/2014/main" id="{4E93D023-3E2A-3CAA-A0D2-45D6A5B06D01}"/>
                    </a:ext>
                  </a:extLst>
                </p:cNvPr>
                <p:cNvSpPr/>
                <p:nvPr/>
              </p:nvSpPr>
              <p:spPr>
                <a:xfrm flipH="1">
                  <a:off x="7010400" y="1978834"/>
                  <a:ext cx="3505200" cy="1295400"/>
                </a:xfrm>
                <a:prstGeom prst="arc">
                  <a:avLst>
                    <a:gd name="adj1" fmla="val 16093929"/>
                    <a:gd name="adj2" fmla="val 5448579"/>
                  </a:avLst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24C4CF5B-58F0-48E7-9ADF-DFB9AF4A125D}"/>
                  </a:ext>
                </a:extLst>
              </p:cNvPr>
              <p:cNvGrpSpPr/>
              <p:nvPr/>
            </p:nvGrpSpPr>
            <p:grpSpPr>
              <a:xfrm>
                <a:off x="6913848" y="3126566"/>
                <a:ext cx="3505200" cy="2359834"/>
                <a:chOff x="6934200" y="914400"/>
                <a:chExt cx="3505200" cy="2359834"/>
              </a:xfrm>
            </p:grpSpPr>
            <p:sp>
              <p:nvSpPr>
                <p:cNvPr id="59" name="Arc 58">
                  <a:extLst>
                    <a:ext uri="{FF2B5EF4-FFF2-40B4-BE49-F238E27FC236}">
                      <a16:creationId xmlns:a16="http://schemas.microsoft.com/office/drawing/2014/main" id="{2B7EC5B1-EEE2-9D17-E107-3094E78C16E7}"/>
                    </a:ext>
                  </a:extLst>
                </p:cNvPr>
                <p:cNvSpPr/>
                <p:nvPr/>
              </p:nvSpPr>
              <p:spPr>
                <a:xfrm>
                  <a:off x="6934200" y="914400"/>
                  <a:ext cx="3505200" cy="1828800"/>
                </a:xfrm>
                <a:prstGeom prst="arc">
                  <a:avLst>
                    <a:gd name="adj1" fmla="val 16093929"/>
                    <a:gd name="adj2" fmla="val 5448579"/>
                  </a:avLst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0" name="Arc 59">
                  <a:extLst>
                    <a:ext uri="{FF2B5EF4-FFF2-40B4-BE49-F238E27FC236}">
                      <a16:creationId xmlns:a16="http://schemas.microsoft.com/office/drawing/2014/main" id="{476CA821-C212-47C2-6CB9-1ECD317D70B1}"/>
                    </a:ext>
                  </a:extLst>
                </p:cNvPr>
                <p:cNvSpPr/>
                <p:nvPr/>
              </p:nvSpPr>
              <p:spPr>
                <a:xfrm flipH="1">
                  <a:off x="6934200" y="1447800"/>
                  <a:ext cx="3505200" cy="1295400"/>
                </a:xfrm>
                <a:prstGeom prst="arc">
                  <a:avLst>
                    <a:gd name="adj1" fmla="val 16093929"/>
                    <a:gd name="adj2" fmla="val 5448579"/>
                  </a:avLst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1" name="Arc 60">
                  <a:extLst>
                    <a:ext uri="{FF2B5EF4-FFF2-40B4-BE49-F238E27FC236}">
                      <a16:creationId xmlns:a16="http://schemas.microsoft.com/office/drawing/2014/main" id="{6839ADCF-417C-CB44-32C3-454B71B35DF5}"/>
                    </a:ext>
                  </a:extLst>
                </p:cNvPr>
                <p:cNvSpPr/>
                <p:nvPr/>
              </p:nvSpPr>
              <p:spPr>
                <a:xfrm>
                  <a:off x="6934200" y="1445434"/>
                  <a:ext cx="3505200" cy="1828800"/>
                </a:xfrm>
                <a:prstGeom prst="arc">
                  <a:avLst>
                    <a:gd name="adj1" fmla="val 16093929"/>
                    <a:gd name="adj2" fmla="val 5448579"/>
                  </a:avLst>
                </a:prstGeom>
                <a:ln w="38100">
                  <a:solidFill>
                    <a:srgbClr val="C0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57" name="Straight Connector 56">
                <a:extLst>
                  <a:ext uri="{FF2B5EF4-FFF2-40B4-BE49-F238E27FC236}">
                    <a16:creationId xmlns:a16="http://schemas.microsoft.com/office/drawing/2014/main" id="{8B2CD619-C853-3D5C-8824-4BAA1E789B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16898" y="-1284622"/>
                <a:ext cx="20359" cy="2243149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A6E0B400-214C-6844-1399-8CEF4352FA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86799" y="5486400"/>
                <a:ext cx="0" cy="2243149"/>
              </a:xfrm>
              <a:prstGeom prst="line">
                <a:avLst/>
              </a:prstGeom>
              <a:ln w="3810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22" name="Straight Connector 121">
              <a:extLst>
                <a:ext uri="{FF2B5EF4-FFF2-40B4-BE49-F238E27FC236}">
                  <a16:creationId xmlns:a16="http://schemas.microsoft.com/office/drawing/2014/main" id="{93C9AFE6-0123-4593-0946-75B8271339C8}"/>
                </a:ext>
              </a:extLst>
            </p:cNvPr>
            <p:cNvCxnSpPr>
              <a:cxnSpLocks/>
            </p:cNvCxnSpPr>
            <p:nvPr/>
          </p:nvCxnSpPr>
          <p:spPr>
            <a:xfrm>
              <a:off x="12348836" y="1825104"/>
              <a:ext cx="0" cy="822414"/>
            </a:xfrm>
            <a:prstGeom prst="line">
              <a:avLst/>
            </a:prstGeom>
            <a:ln w="38100">
              <a:solidFill>
                <a:srgbClr val="DAA5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54309BA4-81BB-97AD-3A16-911B4EF3579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5800" y="2647518"/>
              <a:ext cx="434722" cy="0"/>
            </a:xfrm>
            <a:prstGeom prst="line">
              <a:avLst/>
            </a:prstGeom>
            <a:ln w="38100">
              <a:solidFill>
                <a:srgbClr val="DAA5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1D834420-CD36-C732-5302-8AA5C020424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2115800" y="2838065"/>
              <a:ext cx="434722" cy="0"/>
            </a:xfrm>
            <a:prstGeom prst="line">
              <a:avLst/>
            </a:prstGeom>
            <a:ln w="38100">
              <a:solidFill>
                <a:srgbClr val="DAA5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>
              <a:extLst>
                <a:ext uri="{FF2B5EF4-FFF2-40B4-BE49-F238E27FC236}">
                  <a16:creationId xmlns:a16="http://schemas.microsoft.com/office/drawing/2014/main" id="{0021C26F-6B99-7D2B-6498-55544CBD89E0}"/>
                </a:ext>
              </a:extLst>
            </p:cNvPr>
            <p:cNvCxnSpPr>
              <a:cxnSpLocks/>
            </p:cNvCxnSpPr>
            <p:nvPr/>
          </p:nvCxnSpPr>
          <p:spPr>
            <a:xfrm>
              <a:off x="12364158" y="2838065"/>
              <a:ext cx="0" cy="822414"/>
            </a:xfrm>
            <a:prstGeom prst="line">
              <a:avLst/>
            </a:prstGeom>
            <a:ln w="38100">
              <a:solidFill>
                <a:srgbClr val="DAA5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33C76E0-11A7-2225-638A-8CC736249105}"/>
                </a:ext>
              </a:extLst>
            </p:cNvPr>
            <p:cNvCxnSpPr>
              <a:cxnSpLocks/>
              <a:endCxn id="127" idx="0"/>
            </p:cNvCxnSpPr>
            <p:nvPr/>
          </p:nvCxnSpPr>
          <p:spPr>
            <a:xfrm>
              <a:off x="13228210" y="1816175"/>
              <a:ext cx="6544" cy="623833"/>
            </a:xfrm>
            <a:prstGeom prst="line">
              <a:avLst/>
            </a:prstGeom>
            <a:ln w="38100">
              <a:solidFill>
                <a:srgbClr val="DAA5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C07C3780-95B4-F25A-4036-FC9D45CE7080}"/>
                </a:ext>
              </a:extLst>
            </p:cNvPr>
            <p:cNvSpPr/>
            <p:nvPr/>
          </p:nvSpPr>
          <p:spPr>
            <a:xfrm>
              <a:off x="13078041" y="2440008"/>
              <a:ext cx="313425" cy="550448"/>
            </a:xfrm>
            <a:prstGeom prst="rect">
              <a:avLst/>
            </a:prstGeom>
            <a:noFill/>
            <a:ln w="38100">
              <a:solidFill>
                <a:srgbClr val="DAA52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5" name="Straight Connector 1024">
              <a:extLst>
                <a:ext uri="{FF2B5EF4-FFF2-40B4-BE49-F238E27FC236}">
                  <a16:creationId xmlns:a16="http://schemas.microsoft.com/office/drawing/2014/main" id="{6437B12E-06B9-3624-CF23-A2CE3C365AB5}"/>
                </a:ext>
              </a:extLst>
            </p:cNvPr>
            <p:cNvCxnSpPr>
              <a:cxnSpLocks/>
            </p:cNvCxnSpPr>
            <p:nvPr/>
          </p:nvCxnSpPr>
          <p:spPr>
            <a:xfrm>
              <a:off x="13241546" y="2984183"/>
              <a:ext cx="0" cy="672893"/>
            </a:xfrm>
            <a:prstGeom prst="line">
              <a:avLst/>
            </a:prstGeom>
            <a:ln w="38100">
              <a:solidFill>
                <a:srgbClr val="DAA52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Straight Connector 1027">
              <a:extLst>
                <a:ext uri="{FF2B5EF4-FFF2-40B4-BE49-F238E27FC236}">
                  <a16:creationId xmlns:a16="http://schemas.microsoft.com/office/drawing/2014/main" id="{0EBF75BF-357C-A121-D1E0-0FA182C3A355}"/>
                </a:ext>
              </a:extLst>
            </p:cNvPr>
            <p:cNvCxnSpPr>
              <a:cxnSpLocks/>
              <a:endCxn id="1029" idx="0"/>
            </p:cNvCxnSpPr>
            <p:nvPr/>
          </p:nvCxnSpPr>
          <p:spPr>
            <a:xfrm>
              <a:off x="9879198" y="1825038"/>
              <a:ext cx="6544" cy="62383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9" name="Rectangle 1028">
              <a:extLst>
                <a:ext uri="{FF2B5EF4-FFF2-40B4-BE49-F238E27FC236}">
                  <a16:creationId xmlns:a16="http://schemas.microsoft.com/office/drawing/2014/main" id="{EF778FCF-AC03-31C2-C10F-DB07E8B108EA}"/>
                </a:ext>
              </a:extLst>
            </p:cNvPr>
            <p:cNvSpPr/>
            <p:nvPr/>
          </p:nvSpPr>
          <p:spPr>
            <a:xfrm>
              <a:off x="9729029" y="2448871"/>
              <a:ext cx="313425" cy="550448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30" name="Straight Connector 1029">
              <a:extLst>
                <a:ext uri="{FF2B5EF4-FFF2-40B4-BE49-F238E27FC236}">
                  <a16:creationId xmlns:a16="http://schemas.microsoft.com/office/drawing/2014/main" id="{6E20E446-93BE-DB3D-9017-B2223CFF9726}"/>
                </a:ext>
              </a:extLst>
            </p:cNvPr>
            <p:cNvCxnSpPr>
              <a:cxnSpLocks/>
            </p:cNvCxnSpPr>
            <p:nvPr/>
          </p:nvCxnSpPr>
          <p:spPr>
            <a:xfrm>
              <a:off x="9892534" y="2993046"/>
              <a:ext cx="0" cy="672893"/>
            </a:xfrm>
            <a:prstGeom prst="line">
              <a:avLst/>
            </a:prstGeom>
            <a:ln w="381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1" name="Straight Connector 1030">
              <a:extLst>
                <a:ext uri="{FF2B5EF4-FFF2-40B4-BE49-F238E27FC236}">
                  <a16:creationId xmlns:a16="http://schemas.microsoft.com/office/drawing/2014/main" id="{7B6DE0DA-1975-4B78-5442-6C9580143C0B}"/>
                </a:ext>
              </a:extLst>
            </p:cNvPr>
            <p:cNvCxnSpPr>
              <a:cxnSpLocks/>
              <a:endCxn id="1037" idx="0"/>
            </p:cNvCxnSpPr>
            <p:nvPr/>
          </p:nvCxnSpPr>
          <p:spPr>
            <a:xfrm>
              <a:off x="14147242" y="1805206"/>
              <a:ext cx="14163" cy="698467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2" name="Straight Connector 1031">
              <a:extLst>
                <a:ext uri="{FF2B5EF4-FFF2-40B4-BE49-F238E27FC236}">
                  <a16:creationId xmlns:a16="http://schemas.microsoft.com/office/drawing/2014/main" id="{B9A857B9-EBE0-1268-A503-D148F748DBDE}"/>
                </a:ext>
              </a:extLst>
            </p:cNvPr>
            <p:cNvCxnSpPr>
              <a:cxnSpLocks/>
            </p:cNvCxnSpPr>
            <p:nvPr/>
          </p:nvCxnSpPr>
          <p:spPr>
            <a:xfrm>
              <a:off x="14169875" y="2896764"/>
              <a:ext cx="4119" cy="750488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6" name="Straight Connector 1035">
              <a:extLst>
                <a:ext uri="{FF2B5EF4-FFF2-40B4-BE49-F238E27FC236}">
                  <a16:creationId xmlns:a16="http://schemas.microsoft.com/office/drawing/2014/main" id="{3A61545D-5729-5231-605B-10D23905FB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874408" y="3642447"/>
              <a:ext cx="4286997" cy="30874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7" name="Oval 1036">
              <a:extLst>
                <a:ext uri="{FF2B5EF4-FFF2-40B4-BE49-F238E27FC236}">
                  <a16:creationId xmlns:a16="http://schemas.microsoft.com/office/drawing/2014/main" id="{38A546F6-7A70-77D1-3135-FCFC1684CE3B}"/>
                </a:ext>
              </a:extLst>
            </p:cNvPr>
            <p:cNvSpPr/>
            <p:nvPr/>
          </p:nvSpPr>
          <p:spPr>
            <a:xfrm>
              <a:off x="13952210" y="2503673"/>
              <a:ext cx="418390" cy="25037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8" name="Oval 1037">
              <a:extLst>
                <a:ext uri="{FF2B5EF4-FFF2-40B4-BE49-F238E27FC236}">
                  <a16:creationId xmlns:a16="http://schemas.microsoft.com/office/drawing/2014/main" id="{5EC12E3E-A148-0BB5-BBE3-E78813DDFF7A}"/>
                </a:ext>
              </a:extLst>
            </p:cNvPr>
            <p:cNvSpPr/>
            <p:nvPr/>
          </p:nvSpPr>
          <p:spPr>
            <a:xfrm>
              <a:off x="13949948" y="2617372"/>
              <a:ext cx="418390" cy="250370"/>
            </a:xfrm>
            <a:prstGeom prst="ellipse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0DB83963-BC11-B6E1-D680-7A4CC373A4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7843" y="1846182"/>
              <a:ext cx="639279" cy="0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2" name="Straight Connector 1041">
              <a:extLst>
                <a:ext uri="{FF2B5EF4-FFF2-40B4-BE49-F238E27FC236}">
                  <a16:creationId xmlns:a16="http://schemas.microsoft.com/office/drawing/2014/main" id="{B47E6910-704F-0726-F1D7-BE81D061FBF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208950" y="3667284"/>
              <a:ext cx="683584" cy="6037"/>
            </a:xfrm>
            <a:prstGeom prst="line">
              <a:avLst/>
            </a:prstGeom>
            <a:ln w="38100">
              <a:solidFill>
                <a:schemeClr val="tx1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Straight Connector 1042">
              <a:extLst>
                <a:ext uri="{FF2B5EF4-FFF2-40B4-BE49-F238E27FC236}">
                  <a16:creationId xmlns:a16="http://schemas.microsoft.com/office/drawing/2014/main" id="{D99B05D7-DC64-7FF7-723E-E08B6C7F320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191381" y="1846182"/>
              <a:ext cx="3108" cy="55965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4" name="Straight Connector 1043">
              <a:extLst>
                <a:ext uri="{FF2B5EF4-FFF2-40B4-BE49-F238E27FC236}">
                  <a16:creationId xmlns:a16="http://schemas.microsoft.com/office/drawing/2014/main" id="{8F8471A6-38AD-BB11-6C27-1D134592CE10}"/>
                </a:ext>
              </a:extLst>
            </p:cNvPr>
            <p:cNvCxnSpPr>
              <a:cxnSpLocks/>
            </p:cNvCxnSpPr>
            <p:nvPr/>
          </p:nvCxnSpPr>
          <p:spPr>
            <a:xfrm>
              <a:off x="9202890" y="3221020"/>
              <a:ext cx="0" cy="45720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9" name="Straight Connector 1048">
              <a:extLst>
                <a:ext uri="{FF2B5EF4-FFF2-40B4-BE49-F238E27FC236}">
                  <a16:creationId xmlns:a16="http://schemas.microsoft.com/office/drawing/2014/main" id="{AC5A8A82-6284-5DFF-A962-9E46B493419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2625" y="2410865"/>
              <a:ext cx="434722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0" name="Straight Connector 1049">
              <a:extLst>
                <a:ext uri="{FF2B5EF4-FFF2-40B4-BE49-F238E27FC236}">
                  <a16:creationId xmlns:a16="http://schemas.microsoft.com/office/drawing/2014/main" id="{6610322A-6C47-607F-D51C-3C2753D5959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982625" y="2601412"/>
              <a:ext cx="434722" cy="0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2" name="Straight Connector 1051">
              <a:extLst>
                <a:ext uri="{FF2B5EF4-FFF2-40B4-BE49-F238E27FC236}">
                  <a16:creationId xmlns:a16="http://schemas.microsoft.com/office/drawing/2014/main" id="{A968FE50-752C-E6CF-83D3-377E6F970FC8}"/>
                </a:ext>
              </a:extLst>
            </p:cNvPr>
            <p:cNvCxnSpPr>
              <a:cxnSpLocks/>
            </p:cNvCxnSpPr>
            <p:nvPr/>
          </p:nvCxnSpPr>
          <p:spPr>
            <a:xfrm>
              <a:off x="9197843" y="2605962"/>
              <a:ext cx="2143" cy="613645"/>
            </a:xfrm>
            <a:prstGeom prst="line">
              <a:avLst/>
            </a:prstGeom>
            <a:ln w="381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63" name="Group 1062">
              <a:extLst>
                <a:ext uri="{FF2B5EF4-FFF2-40B4-BE49-F238E27FC236}">
                  <a16:creationId xmlns:a16="http://schemas.microsoft.com/office/drawing/2014/main" id="{5C26DDB0-E316-D7E6-D934-2D12AF2343B3}"/>
                </a:ext>
              </a:extLst>
            </p:cNvPr>
            <p:cNvGrpSpPr/>
            <p:nvPr/>
          </p:nvGrpSpPr>
          <p:grpSpPr>
            <a:xfrm>
              <a:off x="8994525" y="3044037"/>
              <a:ext cx="406636" cy="353966"/>
              <a:chOff x="8050140" y="2775278"/>
              <a:chExt cx="931879" cy="924711"/>
            </a:xfrm>
          </p:grpSpPr>
          <p:cxnSp>
            <p:nvCxnSpPr>
              <p:cNvPr id="1055" name="Straight Connector 1054">
                <a:extLst>
                  <a:ext uri="{FF2B5EF4-FFF2-40B4-BE49-F238E27FC236}">
                    <a16:creationId xmlns:a16="http://schemas.microsoft.com/office/drawing/2014/main" id="{1DD039CB-3C1B-1A76-8A62-D720F50C8DF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050140" y="2775654"/>
                <a:ext cx="931879" cy="924335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7" name="Straight Connector 1056">
                <a:extLst>
                  <a:ext uri="{FF2B5EF4-FFF2-40B4-BE49-F238E27FC236}">
                    <a16:creationId xmlns:a16="http://schemas.microsoft.com/office/drawing/2014/main" id="{6801C8AC-B90B-3DCD-30E8-5D0148CBBD3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8060874" y="2775278"/>
                <a:ext cx="908128" cy="917329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7DF88CEF-1D20-522C-BD1F-B00BAF341DF6}"/>
              </a:ext>
            </a:extLst>
          </p:cNvPr>
          <p:cNvSpPr/>
          <p:nvPr/>
        </p:nvSpPr>
        <p:spPr>
          <a:xfrm>
            <a:off x="4754777" y="2636529"/>
            <a:ext cx="908339" cy="927247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E590C6A-3521-7E01-4D5E-81077250D033}"/>
              </a:ext>
            </a:extLst>
          </p:cNvPr>
          <p:cNvCxnSpPr>
            <a:cxnSpLocks/>
          </p:cNvCxnSpPr>
          <p:nvPr/>
        </p:nvCxnSpPr>
        <p:spPr>
          <a:xfrm>
            <a:off x="2753548" y="3083234"/>
            <a:ext cx="5362267" cy="35702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3D6C63E-2DB0-68FB-FBB8-6975006BB5CA}"/>
              </a:ext>
            </a:extLst>
          </p:cNvPr>
          <p:cNvCxnSpPr>
            <a:cxnSpLocks/>
          </p:cNvCxnSpPr>
          <p:nvPr/>
        </p:nvCxnSpPr>
        <p:spPr>
          <a:xfrm>
            <a:off x="2934209" y="76200"/>
            <a:ext cx="13831" cy="1665242"/>
          </a:xfrm>
          <a:prstGeom prst="line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4AD7FDB-033D-BA03-5255-6393FA667D21}"/>
              </a:ext>
            </a:extLst>
          </p:cNvPr>
          <p:cNvSpPr/>
          <p:nvPr/>
        </p:nvSpPr>
        <p:spPr>
          <a:xfrm>
            <a:off x="3859614" y="283045"/>
            <a:ext cx="914399" cy="1435174"/>
          </a:xfrm>
          <a:custGeom>
            <a:avLst/>
            <a:gdLst>
              <a:gd name="connsiteX0" fmla="*/ 0 w 1779814"/>
              <a:gd name="connsiteY0" fmla="*/ 876309 h 888808"/>
              <a:gd name="connsiteX1" fmla="*/ 571500 w 1779814"/>
              <a:gd name="connsiteY1" fmla="*/ 751123 h 888808"/>
              <a:gd name="connsiteX2" fmla="*/ 914400 w 1779814"/>
              <a:gd name="connsiteY2" fmla="*/ 9 h 888808"/>
              <a:gd name="connsiteX3" fmla="*/ 1279071 w 1779814"/>
              <a:gd name="connsiteY3" fmla="*/ 767451 h 888808"/>
              <a:gd name="connsiteX4" fmla="*/ 1779814 w 1779814"/>
              <a:gd name="connsiteY4" fmla="*/ 876309 h 888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814" h="888808">
                <a:moveTo>
                  <a:pt x="0" y="876309"/>
                </a:moveTo>
                <a:cubicBezTo>
                  <a:pt x="209550" y="886741"/>
                  <a:pt x="419100" y="897173"/>
                  <a:pt x="571500" y="751123"/>
                </a:cubicBezTo>
                <a:cubicBezTo>
                  <a:pt x="723900" y="605073"/>
                  <a:pt x="796472" y="-2712"/>
                  <a:pt x="914400" y="9"/>
                </a:cubicBezTo>
                <a:cubicBezTo>
                  <a:pt x="1032328" y="2730"/>
                  <a:pt x="1134835" y="621401"/>
                  <a:pt x="1279071" y="767451"/>
                </a:cubicBezTo>
                <a:cubicBezTo>
                  <a:pt x="1423307" y="913501"/>
                  <a:pt x="1601560" y="894905"/>
                  <a:pt x="1779814" y="876309"/>
                </a:cubicBezTo>
              </a:path>
            </a:pathLst>
          </a:custGeom>
          <a:noFill/>
          <a:ln w="38100">
            <a:solidFill>
              <a:srgbClr val="FFC000">
                <a:alpha val="6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7B48A8BC-05DC-F364-1A98-5A462F34172F}"/>
              </a:ext>
            </a:extLst>
          </p:cNvPr>
          <p:cNvSpPr/>
          <p:nvPr/>
        </p:nvSpPr>
        <p:spPr>
          <a:xfrm>
            <a:off x="2934209" y="283474"/>
            <a:ext cx="914399" cy="1435174"/>
          </a:xfrm>
          <a:custGeom>
            <a:avLst/>
            <a:gdLst>
              <a:gd name="connsiteX0" fmla="*/ 0 w 1779814"/>
              <a:gd name="connsiteY0" fmla="*/ 876309 h 888808"/>
              <a:gd name="connsiteX1" fmla="*/ 571500 w 1779814"/>
              <a:gd name="connsiteY1" fmla="*/ 751123 h 888808"/>
              <a:gd name="connsiteX2" fmla="*/ 914400 w 1779814"/>
              <a:gd name="connsiteY2" fmla="*/ 9 h 888808"/>
              <a:gd name="connsiteX3" fmla="*/ 1279071 w 1779814"/>
              <a:gd name="connsiteY3" fmla="*/ 767451 h 888808"/>
              <a:gd name="connsiteX4" fmla="*/ 1779814 w 1779814"/>
              <a:gd name="connsiteY4" fmla="*/ 876309 h 888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814" h="888808">
                <a:moveTo>
                  <a:pt x="0" y="876309"/>
                </a:moveTo>
                <a:cubicBezTo>
                  <a:pt x="209550" y="886741"/>
                  <a:pt x="419100" y="897173"/>
                  <a:pt x="571500" y="751123"/>
                </a:cubicBezTo>
                <a:cubicBezTo>
                  <a:pt x="723900" y="605073"/>
                  <a:pt x="796472" y="-2712"/>
                  <a:pt x="914400" y="9"/>
                </a:cubicBezTo>
                <a:cubicBezTo>
                  <a:pt x="1032328" y="2730"/>
                  <a:pt x="1134835" y="621401"/>
                  <a:pt x="1279071" y="767451"/>
                </a:cubicBezTo>
                <a:cubicBezTo>
                  <a:pt x="1423307" y="913501"/>
                  <a:pt x="1601560" y="894905"/>
                  <a:pt x="1779814" y="876309"/>
                </a:cubicBezTo>
              </a:path>
            </a:pathLst>
          </a:custGeom>
          <a:noFill/>
          <a:ln w="38100">
            <a:solidFill>
              <a:srgbClr val="C00000">
                <a:alpha val="6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E3F3489-F6CA-940A-8DE9-7E7059669938}"/>
              </a:ext>
            </a:extLst>
          </p:cNvPr>
          <p:cNvSpPr/>
          <p:nvPr/>
        </p:nvSpPr>
        <p:spPr>
          <a:xfrm>
            <a:off x="6577209" y="293276"/>
            <a:ext cx="914399" cy="1435174"/>
          </a:xfrm>
          <a:custGeom>
            <a:avLst/>
            <a:gdLst>
              <a:gd name="connsiteX0" fmla="*/ 0 w 1779814"/>
              <a:gd name="connsiteY0" fmla="*/ 876309 h 888808"/>
              <a:gd name="connsiteX1" fmla="*/ 571500 w 1779814"/>
              <a:gd name="connsiteY1" fmla="*/ 751123 h 888808"/>
              <a:gd name="connsiteX2" fmla="*/ 914400 w 1779814"/>
              <a:gd name="connsiteY2" fmla="*/ 9 h 888808"/>
              <a:gd name="connsiteX3" fmla="*/ 1279071 w 1779814"/>
              <a:gd name="connsiteY3" fmla="*/ 767451 h 888808"/>
              <a:gd name="connsiteX4" fmla="*/ 1779814 w 1779814"/>
              <a:gd name="connsiteY4" fmla="*/ 876309 h 888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814" h="888808">
                <a:moveTo>
                  <a:pt x="0" y="876309"/>
                </a:moveTo>
                <a:cubicBezTo>
                  <a:pt x="209550" y="886741"/>
                  <a:pt x="419100" y="897173"/>
                  <a:pt x="571500" y="751123"/>
                </a:cubicBezTo>
                <a:cubicBezTo>
                  <a:pt x="723900" y="605073"/>
                  <a:pt x="796472" y="-2712"/>
                  <a:pt x="914400" y="9"/>
                </a:cubicBezTo>
                <a:cubicBezTo>
                  <a:pt x="1032328" y="2730"/>
                  <a:pt x="1134835" y="621401"/>
                  <a:pt x="1279071" y="767451"/>
                </a:cubicBezTo>
                <a:cubicBezTo>
                  <a:pt x="1423307" y="913501"/>
                  <a:pt x="1601560" y="894905"/>
                  <a:pt x="1779814" y="876309"/>
                </a:cubicBezTo>
              </a:path>
            </a:pathLst>
          </a:custGeom>
          <a:noFill/>
          <a:ln w="38100">
            <a:solidFill>
              <a:srgbClr val="7030A0">
                <a:alpha val="6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4FE81E2B-9C46-3520-1D29-A26F0CB29EC9}"/>
              </a:ext>
            </a:extLst>
          </p:cNvPr>
          <p:cNvSpPr/>
          <p:nvPr/>
        </p:nvSpPr>
        <p:spPr>
          <a:xfrm>
            <a:off x="4859463" y="104474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938707A0-C9BA-1AEB-9D8C-00E0B208AAF9}"/>
              </a:ext>
            </a:extLst>
          </p:cNvPr>
          <p:cNvSpPr/>
          <p:nvPr/>
        </p:nvSpPr>
        <p:spPr>
          <a:xfrm>
            <a:off x="5149502" y="104474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13D1EA73-4FC8-52E0-EFEB-BF43A502BEB4}"/>
              </a:ext>
            </a:extLst>
          </p:cNvPr>
          <p:cNvSpPr/>
          <p:nvPr/>
        </p:nvSpPr>
        <p:spPr>
          <a:xfrm>
            <a:off x="5451882" y="104474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114EAC8-833E-4CF3-A24D-D99010CD08B0}"/>
              </a:ext>
            </a:extLst>
          </p:cNvPr>
          <p:cNvCxnSpPr>
            <a:cxnSpLocks/>
          </p:cNvCxnSpPr>
          <p:nvPr/>
        </p:nvCxnSpPr>
        <p:spPr>
          <a:xfrm>
            <a:off x="4299688" y="1615284"/>
            <a:ext cx="0" cy="208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1DF873E3-5533-5D01-124B-B1BE0F35B0ED}"/>
              </a:ext>
            </a:extLst>
          </p:cNvPr>
          <p:cNvCxnSpPr>
            <a:cxnSpLocks/>
          </p:cNvCxnSpPr>
          <p:nvPr/>
        </p:nvCxnSpPr>
        <p:spPr>
          <a:xfrm>
            <a:off x="7062840" y="1626818"/>
            <a:ext cx="0" cy="208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9D086F97-0DB3-9AF4-95A4-7E41FF87B6A2}"/>
              </a:ext>
            </a:extLst>
          </p:cNvPr>
          <p:cNvCxnSpPr>
            <a:cxnSpLocks/>
          </p:cNvCxnSpPr>
          <p:nvPr/>
        </p:nvCxnSpPr>
        <p:spPr>
          <a:xfrm flipH="1">
            <a:off x="5228483" y="1732777"/>
            <a:ext cx="983091" cy="880803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A1E58F83-7B42-9DC0-3D0B-E11BAAE035ED}"/>
              </a:ext>
            </a:extLst>
          </p:cNvPr>
          <p:cNvSpPr/>
          <p:nvPr/>
        </p:nvSpPr>
        <p:spPr>
          <a:xfrm>
            <a:off x="5731403" y="290501"/>
            <a:ext cx="914399" cy="1435174"/>
          </a:xfrm>
          <a:custGeom>
            <a:avLst/>
            <a:gdLst>
              <a:gd name="connsiteX0" fmla="*/ 0 w 1779814"/>
              <a:gd name="connsiteY0" fmla="*/ 876309 h 888808"/>
              <a:gd name="connsiteX1" fmla="*/ 571500 w 1779814"/>
              <a:gd name="connsiteY1" fmla="*/ 751123 h 888808"/>
              <a:gd name="connsiteX2" fmla="*/ 914400 w 1779814"/>
              <a:gd name="connsiteY2" fmla="*/ 9 h 888808"/>
              <a:gd name="connsiteX3" fmla="*/ 1279071 w 1779814"/>
              <a:gd name="connsiteY3" fmla="*/ 767451 h 888808"/>
              <a:gd name="connsiteX4" fmla="*/ 1779814 w 1779814"/>
              <a:gd name="connsiteY4" fmla="*/ 876309 h 888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9814" h="888808">
                <a:moveTo>
                  <a:pt x="0" y="876309"/>
                </a:moveTo>
                <a:cubicBezTo>
                  <a:pt x="209550" y="886741"/>
                  <a:pt x="419100" y="897173"/>
                  <a:pt x="571500" y="751123"/>
                </a:cubicBezTo>
                <a:cubicBezTo>
                  <a:pt x="723900" y="605073"/>
                  <a:pt x="796472" y="-2712"/>
                  <a:pt x="914400" y="9"/>
                </a:cubicBezTo>
                <a:cubicBezTo>
                  <a:pt x="1032328" y="2730"/>
                  <a:pt x="1134835" y="621401"/>
                  <a:pt x="1279071" y="767451"/>
                </a:cubicBezTo>
                <a:cubicBezTo>
                  <a:pt x="1423307" y="913501"/>
                  <a:pt x="1601560" y="894905"/>
                  <a:pt x="1779814" y="876309"/>
                </a:cubicBezTo>
              </a:path>
            </a:pathLst>
          </a:custGeom>
          <a:noFill/>
          <a:ln w="38100">
            <a:solidFill>
              <a:srgbClr val="00B050">
                <a:alpha val="60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3C1F0A10-7E44-DC1C-6F8D-131FC286E4BF}"/>
              </a:ext>
            </a:extLst>
          </p:cNvPr>
          <p:cNvCxnSpPr>
            <a:cxnSpLocks/>
          </p:cNvCxnSpPr>
          <p:nvPr/>
        </p:nvCxnSpPr>
        <p:spPr>
          <a:xfrm>
            <a:off x="3391398" y="1596032"/>
            <a:ext cx="0" cy="208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F6E9A1E7-2F4C-A2EE-4594-49DE9ECC9BD6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3391408" y="1725585"/>
            <a:ext cx="1817539" cy="9109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803E89E1-E03F-459D-DB42-764B341DFD06}"/>
              </a:ext>
            </a:extLst>
          </p:cNvPr>
          <p:cNvCxnSpPr>
            <a:cxnSpLocks/>
            <a:endCxn id="2" idx="0"/>
          </p:cNvCxnSpPr>
          <p:nvPr/>
        </p:nvCxnSpPr>
        <p:spPr>
          <a:xfrm>
            <a:off x="4316803" y="1723944"/>
            <a:ext cx="892134" cy="912585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5A6B000C-DC8D-6DCE-671E-0601F01173B1}"/>
              </a:ext>
            </a:extLst>
          </p:cNvPr>
          <p:cNvCxnSpPr>
            <a:cxnSpLocks/>
            <a:endCxn id="2" idx="0"/>
          </p:cNvCxnSpPr>
          <p:nvPr/>
        </p:nvCxnSpPr>
        <p:spPr>
          <a:xfrm flipH="1">
            <a:off x="5208937" y="1716085"/>
            <a:ext cx="1832152" cy="920434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44C0F6C8-822B-4456-6C72-ECAE31961355}"/>
              </a:ext>
            </a:extLst>
          </p:cNvPr>
          <p:cNvSpPr/>
          <p:nvPr/>
        </p:nvSpPr>
        <p:spPr>
          <a:xfrm>
            <a:off x="4929814" y="201816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EC3E0372-70E6-C466-6A18-6F718B0ECD87}"/>
              </a:ext>
            </a:extLst>
          </p:cNvPr>
          <p:cNvSpPr/>
          <p:nvPr/>
        </p:nvSpPr>
        <p:spPr>
          <a:xfrm>
            <a:off x="5145277" y="201816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C1BD90AD-2D97-54E3-732A-CC5B274C63EB}"/>
              </a:ext>
            </a:extLst>
          </p:cNvPr>
          <p:cNvSpPr/>
          <p:nvPr/>
        </p:nvSpPr>
        <p:spPr>
          <a:xfrm>
            <a:off x="5389584" y="2018166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30BCA177-3591-810F-5C61-AE1577977DEA}"/>
              </a:ext>
            </a:extLst>
          </p:cNvPr>
          <p:cNvCxnSpPr>
            <a:cxnSpLocks/>
          </p:cNvCxnSpPr>
          <p:nvPr/>
        </p:nvCxnSpPr>
        <p:spPr>
          <a:xfrm>
            <a:off x="3898665" y="1981467"/>
            <a:ext cx="345435" cy="16254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45AA3A33-1AB0-B897-EDBA-2660E75DC6E0}"/>
              </a:ext>
            </a:extLst>
          </p:cNvPr>
          <p:cNvCxnSpPr>
            <a:cxnSpLocks/>
          </p:cNvCxnSpPr>
          <p:nvPr/>
        </p:nvCxnSpPr>
        <p:spPr>
          <a:xfrm>
            <a:off x="4545041" y="1957659"/>
            <a:ext cx="182268" cy="201192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34B0288F-8E4A-7EDA-C128-27CDAB4589CD}"/>
              </a:ext>
            </a:extLst>
          </p:cNvPr>
          <p:cNvCxnSpPr>
            <a:cxnSpLocks/>
          </p:cNvCxnSpPr>
          <p:nvPr/>
        </p:nvCxnSpPr>
        <p:spPr>
          <a:xfrm flipH="1">
            <a:off x="5761040" y="1969538"/>
            <a:ext cx="183295" cy="159463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DA7D5894-4657-43E6-70AE-7787349D4AEF}"/>
              </a:ext>
            </a:extLst>
          </p:cNvPr>
          <p:cNvCxnSpPr>
            <a:cxnSpLocks/>
          </p:cNvCxnSpPr>
          <p:nvPr/>
        </p:nvCxnSpPr>
        <p:spPr>
          <a:xfrm flipH="1">
            <a:off x="6101074" y="2038298"/>
            <a:ext cx="282251" cy="157125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Arc 108">
            <a:extLst>
              <a:ext uri="{FF2B5EF4-FFF2-40B4-BE49-F238E27FC236}">
                <a16:creationId xmlns:a16="http://schemas.microsoft.com/office/drawing/2014/main" id="{0FFDF1FE-727B-AB46-3188-6CFA36C7A27A}"/>
              </a:ext>
            </a:extLst>
          </p:cNvPr>
          <p:cNvSpPr/>
          <p:nvPr/>
        </p:nvSpPr>
        <p:spPr>
          <a:xfrm>
            <a:off x="5213620" y="2073902"/>
            <a:ext cx="1341620" cy="1057801"/>
          </a:xfrm>
          <a:prstGeom prst="arc">
            <a:avLst>
              <a:gd name="adj1" fmla="val 6958881"/>
              <a:gd name="adj2" fmla="val 10519234"/>
            </a:avLst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72056221-9DE2-14CA-F82F-AA0879A8A934}"/>
              </a:ext>
            </a:extLst>
          </p:cNvPr>
          <p:cNvCxnSpPr>
            <a:cxnSpLocks/>
          </p:cNvCxnSpPr>
          <p:nvPr/>
        </p:nvCxnSpPr>
        <p:spPr>
          <a:xfrm>
            <a:off x="6198249" y="2955521"/>
            <a:ext cx="47904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4123D7C0-AEED-17EE-660B-0C3FD548D315}"/>
              </a:ext>
            </a:extLst>
          </p:cNvPr>
          <p:cNvCxnSpPr>
            <a:cxnSpLocks/>
          </p:cNvCxnSpPr>
          <p:nvPr/>
        </p:nvCxnSpPr>
        <p:spPr>
          <a:xfrm>
            <a:off x="6198249" y="3301009"/>
            <a:ext cx="479048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43F1FBBA-0E1F-FBC7-A199-B32E9B96CDAA}"/>
              </a:ext>
            </a:extLst>
          </p:cNvPr>
          <p:cNvCxnSpPr>
            <a:cxnSpLocks/>
          </p:cNvCxnSpPr>
          <p:nvPr/>
        </p:nvCxnSpPr>
        <p:spPr>
          <a:xfrm>
            <a:off x="3592324" y="3088299"/>
            <a:ext cx="479048" cy="0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Oval 117">
            <a:extLst>
              <a:ext uri="{FF2B5EF4-FFF2-40B4-BE49-F238E27FC236}">
                <a16:creationId xmlns:a16="http://schemas.microsoft.com/office/drawing/2014/main" id="{C240EF54-FACB-9E62-BDC7-2B9CB9347C00}"/>
              </a:ext>
            </a:extLst>
          </p:cNvPr>
          <p:cNvSpPr/>
          <p:nvPr/>
        </p:nvSpPr>
        <p:spPr>
          <a:xfrm>
            <a:off x="1385483" y="305479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Oval 118">
            <a:extLst>
              <a:ext uri="{FF2B5EF4-FFF2-40B4-BE49-F238E27FC236}">
                <a16:creationId xmlns:a16="http://schemas.microsoft.com/office/drawing/2014/main" id="{0903D7D5-2D49-5BF9-3C53-BB1F8B26443E}"/>
              </a:ext>
            </a:extLst>
          </p:cNvPr>
          <p:cNvSpPr/>
          <p:nvPr/>
        </p:nvSpPr>
        <p:spPr>
          <a:xfrm>
            <a:off x="1639848" y="305479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Oval 119">
            <a:extLst>
              <a:ext uri="{FF2B5EF4-FFF2-40B4-BE49-F238E27FC236}">
                <a16:creationId xmlns:a16="http://schemas.microsoft.com/office/drawing/2014/main" id="{D804F469-4F12-994B-BF6A-AA229F43FDC0}"/>
              </a:ext>
            </a:extLst>
          </p:cNvPr>
          <p:cNvSpPr/>
          <p:nvPr/>
        </p:nvSpPr>
        <p:spPr>
          <a:xfrm>
            <a:off x="1891385" y="3054798"/>
            <a:ext cx="91440" cy="9144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5" name="Group 1034">
            <a:extLst>
              <a:ext uri="{FF2B5EF4-FFF2-40B4-BE49-F238E27FC236}">
                <a16:creationId xmlns:a16="http://schemas.microsoft.com/office/drawing/2014/main" id="{D4F86615-A7F1-A9EB-6E54-EF4D01080CFD}"/>
              </a:ext>
            </a:extLst>
          </p:cNvPr>
          <p:cNvGrpSpPr/>
          <p:nvPr/>
        </p:nvGrpSpPr>
        <p:grpSpPr>
          <a:xfrm>
            <a:off x="1289289" y="1626533"/>
            <a:ext cx="908339" cy="595148"/>
            <a:chOff x="1394020" y="1583897"/>
            <a:chExt cx="908339" cy="595148"/>
          </a:xfrm>
        </p:grpSpPr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E966E27E-9EE6-5BCB-39BE-0C85EBD53F30}"/>
                </a:ext>
              </a:extLst>
            </p:cNvPr>
            <p:cNvSpPr/>
            <p:nvPr/>
          </p:nvSpPr>
          <p:spPr>
            <a:xfrm>
              <a:off x="1394020" y="1583897"/>
              <a:ext cx="908339" cy="50271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Arc 120">
              <a:extLst>
                <a:ext uri="{FF2B5EF4-FFF2-40B4-BE49-F238E27FC236}">
                  <a16:creationId xmlns:a16="http://schemas.microsoft.com/office/drawing/2014/main" id="{9FDD31EA-ACEB-8B32-9646-D9A05C90F58F}"/>
                </a:ext>
              </a:extLst>
            </p:cNvPr>
            <p:cNvSpPr/>
            <p:nvPr/>
          </p:nvSpPr>
          <p:spPr>
            <a:xfrm>
              <a:off x="1447800" y="1701175"/>
              <a:ext cx="784881" cy="477870"/>
            </a:xfrm>
            <a:prstGeom prst="arc">
              <a:avLst>
                <a:gd name="adj1" fmla="val 11758984"/>
                <a:gd name="adj2" fmla="val 20636202"/>
              </a:avLst>
            </a:prstGeom>
            <a:noFill/>
            <a:ln w="38100">
              <a:solidFill>
                <a:srgbClr val="7030A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24" name="Straight Connector 1023">
              <a:extLst>
                <a:ext uri="{FF2B5EF4-FFF2-40B4-BE49-F238E27FC236}">
                  <a16:creationId xmlns:a16="http://schemas.microsoft.com/office/drawing/2014/main" id="{8E9F5E31-D960-5427-9DEC-0C406647832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8156" y="1720427"/>
              <a:ext cx="175142" cy="257011"/>
            </a:xfrm>
            <a:prstGeom prst="line">
              <a:avLst/>
            </a:prstGeom>
            <a:ln w="38100">
              <a:solidFill>
                <a:srgbClr val="7030A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39" name="Group 1038">
            <a:extLst>
              <a:ext uri="{FF2B5EF4-FFF2-40B4-BE49-F238E27FC236}">
                <a16:creationId xmlns:a16="http://schemas.microsoft.com/office/drawing/2014/main" id="{FE92FB67-8BED-4747-027E-0EF0AB06740B}"/>
              </a:ext>
            </a:extLst>
          </p:cNvPr>
          <p:cNvGrpSpPr/>
          <p:nvPr/>
        </p:nvGrpSpPr>
        <p:grpSpPr>
          <a:xfrm>
            <a:off x="1274155" y="2321826"/>
            <a:ext cx="908339" cy="595148"/>
            <a:chOff x="1394020" y="1583897"/>
            <a:chExt cx="908339" cy="595148"/>
          </a:xfrm>
        </p:grpSpPr>
        <p:sp>
          <p:nvSpPr>
            <p:cNvPr id="1040" name="Rectangle 1039">
              <a:extLst>
                <a:ext uri="{FF2B5EF4-FFF2-40B4-BE49-F238E27FC236}">
                  <a16:creationId xmlns:a16="http://schemas.microsoft.com/office/drawing/2014/main" id="{09CE40A6-ED3B-FC90-805D-C685B24B837E}"/>
                </a:ext>
              </a:extLst>
            </p:cNvPr>
            <p:cNvSpPr/>
            <p:nvPr/>
          </p:nvSpPr>
          <p:spPr>
            <a:xfrm>
              <a:off x="1394020" y="1583897"/>
              <a:ext cx="908339" cy="50271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5" name="Arc 1044">
              <a:extLst>
                <a:ext uri="{FF2B5EF4-FFF2-40B4-BE49-F238E27FC236}">
                  <a16:creationId xmlns:a16="http://schemas.microsoft.com/office/drawing/2014/main" id="{2D172A09-A5D6-B71F-C842-74E67D4ACB67}"/>
                </a:ext>
              </a:extLst>
            </p:cNvPr>
            <p:cNvSpPr/>
            <p:nvPr/>
          </p:nvSpPr>
          <p:spPr>
            <a:xfrm>
              <a:off x="1447800" y="1701175"/>
              <a:ext cx="784881" cy="477870"/>
            </a:xfrm>
            <a:prstGeom prst="arc">
              <a:avLst>
                <a:gd name="adj1" fmla="val 11758984"/>
                <a:gd name="adj2" fmla="val 20636202"/>
              </a:avLst>
            </a:prstGeom>
            <a:noFill/>
            <a:ln w="381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46" name="Straight Connector 1045">
              <a:extLst>
                <a:ext uri="{FF2B5EF4-FFF2-40B4-BE49-F238E27FC236}">
                  <a16:creationId xmlns:a16="http://schemas.microsoft.com/office/drawing/2014/main" id="{F7170DF0-6494-0460-7936-1666D1B964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8156" y="1720427"/>
              <a:ext cx="175142" cy="257011"/>
            </a:xfrm>
            <a:prstGeom prst="line">
              <a:avLst/>
            </a:prstGeom>
            <a:ln w="38100">
              <a:solidFill>
                <a:srgbClr val="00B05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7" name="Group 1046">
            <a:extLst>
              <a:ext uri="{FF2B5EF4-FFF2-40B4-BE49-F238E27FC236}">
                <a16:creationId xmlns:a16="http://schemas.microsoft.com/office/drawing/2014/main" id="{CB1957B0-CC58-CB38-6BD5-B6F98FD87E40}"/>
              </a:ext>
            </a:extLst>
          </p:cNvPr>
          <p:cNvGrpSpPr/>
          <p:nvPr/>
        </p:nvGrpSpPr>
        <p:grpSpPr>
          <a:xfrm>
            <a:off x="1290181" y="3375502"/>
            <a:ext cx="908339" cy="595148"/>
            <a:chOff x="1394020" y="1583897"/>
            <a:chExt cx="908339" cy="595148"/>
          </a:xfrm>
        </p:grpSpPr>
        <p:sp>
          <p:nvSpPr>
            <p:cNvPr id="1048" name="Rectangle 1047">
              <a:extLst>
                <a:ext uri="{FF2B5EF4-FFF2-40B4-BE49-F238E27FC236}">
                  <a16:creationId xmlns:a16="http://schemas.microsoft.com/office/drawing/2014/main" id="{F7AE24C0-1A12-081D-773C-94C54AF845FA}"/>
                </a:ext>
              </a:extLst>
            </p:cNvPr>
            <p:cNvSpPr/>
            <p:nvPr/>
          </p:nvSpPr>
          <p:spPr>
            <a:xfrm>
              <a:off x="1394020" y="1583897"/>
              <a:ext cx="908339" cy="50271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1" name="Arc 1050">
              <a:extLst>
                <a:ext uri="{FF2B5EF4-FFF2-40B4-BE49-F238E27FC236}">
                  <a16:creationId xmlns:a16="http://schemas.microsoft.com/office/drawing/2014/main" id="{C5DF308E-0E45-14D1-F531-FDBB3F12BCCF}"/>
                </a:ext>
              </a:extLst>
            </p:cNvPr>
            <p:cNvSpPr/>
            <p:nvPr/>
          </p:nvSpPr>
          <p:spPr>
            <a:xfrm>
              <a:off x="1447800" y="1701175"/>
              <a:ext cx="784881" cy="477870"/>
            </a:xfrm>
            <a:prstGeom prst="arc">
              <a:avLst>
                <a:gd name="adj1" fmla="val 11758984"/>
                <a:gd name="adj2" fmla="val 20636202"/>
              </a:avLst>
            </a:prstGeom>
            <a:noFill/>
            <a:ln w="38100">
              <a:solidFill>
                <a:srgbClr val="FFC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3" name="Straight Connector 1052">
              <a:extLst>
                <a:ext uri="{FF2B5EF4-FFF2-40B4-BE49-F238E27FC236}">
                  <a16:creationId xmlns:a16="http://schemas.microsoft.com/office/drawing/2014/main" id="{750CB12A-D4CD-A0CB-4EA2-0A1C1FC526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8156" y="1720427"/>
              <a:ext cx="175142" cy="257011"/>
            </a:xfrm>
            <a:prstGeom prst="line">
              <a:avLst/>
            </a:prstGeom>
            <a:ln w="38100">
              <a:solidFill>
                <a:srgbClr val="FFC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4" name="Group 1053">
            <a:extLst>
              <a:ext uri="{FF2B5EF4-FFF2-40B4-BE49-F238E27FC236}">
                <a16:creationId xmlns:a16="http://schemas.microsoft.com/office/drawing/2014/main" id="{98E7AC6E-5295-3767-EA4A-9354DCF39B20}"/>
              </a:ext>
            </a:extLst>
          </p:cNvPr>
          <p:cNvGrpSpPr/>
          <p:nvPr/>
        </p:nvGrpSpPr>
        <p:grpSpPr>
          <a:xfrm>
            <a:off x="1289289" y="4055019"/>
            <a:ext cx="908339" cy="595148"/>
            <a:chOff x="1394020" y="1583897"/>
            <a:chExt cx="908339" cy="595148"/>
          </a:xfrm>
        </p:grpSpPr>
        <p:sp>
          <p:nvSpPr>
            <p:cNvPr id="1056" name="Rectangle 1055">
              <a:extLst>
                <a:ext uri="{FF2B5EF4-FFF2-40B4-BE49-F238E27FC236}">
                  <a16:creationId xmlns:a16="http://schemas.microsoft.com/office/drawing/2014/main" id="{E27E4182-7A3A-373F-521C-819907C18781}"/>
                </a:ext>
              </a:extLst>
            </p:cNvPr>
            <p:cNvSpPr/>
            <p:nvPr/>
          </p:nvSpPr>
          <p:spPr>
            <a:xfrm>
              <a:off x="1394020" y="1583897"/>
              <a:ext cx="908339" cy="502714"/>
            </a:xfrm>
            <a:prstGeom prst="rect">
              <a:avLst/>
            </a:prstGeom>
            <a:noFill/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8" name="Arc 1057">
              <a:extLst>
                <a:ext uri="{FF2B5EF4-FFF2-40B4-BE49-F238E27FC236}">
                  <a16:creationId xmlns:a16="http://schemas.microsoft.com/office/drawing/2014/main" id="{DF2DB711-BB8A-71C4-1E2E-D104835C9AB5}"/>
                </a:ext>
              </a:extLst>
            </p:cNvPr>
            <p:cNvSpPr/>
            <p:nvPr/>
          </p:nvSpPr>
          <p:spPr>
            <a:xfrm>
              <a:off x="1447800" y="1701175"/>
              <a:ext cx="784881" cy="477870"/>
            </a:xfrm>
            <a:prstGeom prst="arc">
              <a:avLst>
                <a:gd name="adj1" fmla="val 11758984"/>
                <a:gd name="adj2" fmla="val 20636202"/>
              </a:avLst>
            </a:prstGeom>
            <a:noFill/>
            <a:ln w="38100">
              <a:solidFill>
                <a:srgbClr val="C0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59" name="Straight Connector 1058">
              <a:extLst>
                <a:ext uri="{FF2B5EF4-FFF2-40B4-BE49-F238E27FC236}">
                  <a16:creationId xmlns:a16="http://schemas.microsoft.com/office/drawing/2014/main" id="{C3B71F0F-AE22-F7C7-EDB7-E7A99DF0BE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18156" y="1720427"/>
              <a:ext cx="175142" cy="257011"/>
            </a:xfrm>
            <a:prstGeom prst="line">
              <a:avLst/>
            </a:prstGeom>
            <a:ln w="38100">
              <a:solidFill>
                <a:srgbClr val="C00000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60" name="TextBox 1059">
                <a:extLst>
                  <a:ext uri="{FF2B5EF4-FFF2-40B4-BE49-F238E27FC236}">
                    <a16:creationId xmlns:a16="http://schemas.microsoft.com/office/drawing/2014/main" id="{1A6AB0C7-E7FA-EDCB-0DDE-347E9931F7CA}"/>
                  </a:ext>
                </a:extLst>
              </p:cNvPr>
              <p:cNvSpPr txBox="1"/>
              <p:nvPr/>
            </p:nvSpPr>
            <p:spPr>
              <a:xfrm>
                <a:off x="758421" y="1516896"/>
                <a:ext cx="6033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0" name="TextBox 1059">
                <a:extLst>
                  <a:ext uri="{FF2B5EF4-FFF2-40B4-BE49-F238E27FC236}">
                    <a16:creationId xmlns:a16="http://schemas.microsoft.com/office/drawing/2014/main" id="{1A6AB0C7-E7FA-EDCB-0DDE-347E9931F7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421" y="1516896"/>
                <a:ext cx="603393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B763A378-FA06-E6A6-D368-2C8CEB64FBE7}"/>
                  </a:ext>
                </a:extLst>
              </p:cNvPr>
              <p:cNvSpPr txBox="1"/>
              <p:nvPr/>
            </p:nvSpPr>
            <p:spPr>
              <a:xfrm>
                <a:off x="761786" y="2281108"/>
                <a:ext cx="6033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61" name="TextBox 1060">
                <a:extLst>
                  <a:ext uri="{FF2B5EF4-FFF2-40B4-BE49-F238E27FC236}">
                    <a16:creationId xmlns:a16="http://schemas.microsoft.com/office/drawing/2014/main" id="{B763A378-FA06-E6A6-D368-2C8CEB64F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786" y="2281108"/>
                <a:ext cx="603393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5" name="Right Bracket 1064">
            <a:extLst>
              <a:ext uri="{FF2B5EF4-FFF2-40B4-BE49-F238E27FC236}">
                <a16:creationId xmlns:a16="http://schemas.microsoft.com/office/drawing/2014/main" id="{91130BA8-DEB8-49FA-D4DB-8AB335630D4C}"/>
              </a:ext>
            </a:extLst>
          </p:cNvPr>
          <p:cNvSpPr/>
          <p:nvPr/>
        </p:nvSpPr>
        <p:spPr>
          <a:xfrm>
            <a:off x="2333472" y="1834807"/>
            <a:ext cx="396718" cy="2496873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Right Bracket 1066">
            <a:extLst>
              <a:ext uri="{FF2B5EF4-FFF2-40B4-BE49-F238E27FC236}">
                <a16:creationId xmlns:a16="http://schemas.microsoft.com/office/drawing/2014/main" id="{2E3D84F0-B650-FC44-E82F-C7364E31E80F}"/>
              </a:ext>
            </a:extLst>
          </p:cNvPr>
          <p:cNvSpPr/>
          <p:nvPr/>
        </p:nvSpPr>
        <p:spPr>
          <a:xfrm flipH="1">
            <a:off x="538155" y="1823309"/>
            <a:ext cx="317808" cy="2496873"/>
          </a:xfrm>
          <a:prstGeom prst="rightBracket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68" name="Straight Connector 1067">
            <a:extLst>
              <a:ext uri="{FF2B5EF4-FFF2-40B4-BE49-F238E27FC236}">
                <a16:creationId xmlns:a16="http://schemas.microsoft.com/office/drawing/2014/main" id="{978EE41F-D25D-84D8-180B-8492A068CAEF}"/>
              </a:ext>
            </a:extLst>
          </p:cNvPr>
          <p:cNvCxnSpPr>
            <a:cxnSpLocks/>
          </p:cNvCxnSpPr>
          <p:nvPr/>
        </p:nvCxnSpPr>
        <p:spPr>
          <a:xfrm flipH="1">
            <a:off x="165314" y="3050381"/>
            <a:ext cx="339055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0" name="Straight Connector 1069">
            <a:extLst>
              <a:ext uri="{FF2B5EF4-FFF2-40B4-BE49-F238E27FC236}">
                <a16:creationId xmlns:a16="http://schemas.microsoft.com/office/drawing/2014/main" id="{74EC8322-83FA-FAFA-84EC-520D1A12A0FA}"/>
              </a:ext>
            </a:extLst>
          </p:cNvPr>
          <p:cNvCxnSpPr>
            <a:cxnSpLocks/>
          </p:cNvCxnSpPr>
          <p:nvPr/>
        </p:nvCxnSpPr>
        <p:spPr>
          <a:xfrm>
            <a:off x="165310" y="3040547"/>
            <a:ext cx="7992" cy="269109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15573056-3282-F993-44E6-72F57673F1EB}"/>
              </a:ext>
            </a:extLst>
          </p:cNvPr>
          <p:cNvGrpSpPr/>
          <p:nvPr/>
        </p:nvGrpSpPr>
        <p:grpSpPr>
          <a:xfrm>
            <a:off x="2777039" y="4259327"/>
            <a:ext cx="4971806" cy="1355583"/>
            <a:chOff x="1500499" y="4885311"/>
            <a:chExt cx="4405992" cy="135558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0" name="TextBox 1079">
                  <a:extLst>
                    <a:ext uri="{FF2B5EF4-FFF2-40B4-BE49-F238E27FC236}">
                      <a16:creationId xmlns:a16="http://schemas.microsoft.com/office/drawing/2014/main" id="{46B41F81-8C72-9ACD-119C-7F5B004CC6C1}"/>
                    </a:ext>
                  </a:extLst>
                </p:cNvPr>
                <p:cNvSpPr txBox="1"/>
                <p:nvPr/>
              </p:nvSpPr>
              <p:spPr>
                <a:xfrm>
                  <a:off x="1500499" y="5679074"/>
                  <a:ext cx="4405992" cy="56182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acc>
                            <m:accPr>
                              <m:chr m:val="̂"/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acc>
                        </m:e>
                        <m: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a14:m>
                  <a:r>
                    <a:rPr lang="en-US" sz="2400" b="1" i="1" dirty="0">
                      <a:solidFill>
                        <a:srgbClr val="FF0000"/>
                      </a:solidFill>
                      <a:latin typeface="Berlin Sans FB" panose="020E0602020502020306" pitchFamily="34" charset="0"/>
                    </a:rPr>
                    <a:t> </a:t>
                  </a:r>
                  <a:r>
                    <a:rPr lang="en-US" sz="2400" dirty="0">
                      <a:solidFill>
                        <a:srgbClr val="FF0000"/>
                      </a:solidFill>
                      <a:latin typeface="Arial Rounded MT Bold" panose="020F0704030504030204" pitchFamily="34" charset="0"/>
                    </a:rPr>
                    <a:t>or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⟨</m:t>
                          </m:r>
                          <m:acc>
                            <m:accPr>
                              <m:chr m:val="̂"/>
                              <m:ctrlPr>
                                <a:rPr lang="en-US" sz="28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8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𝒏</m:t>
                              </m:r>
                            </m:e>
                          </m:acc>
                        </m:e>
                        <m:sub>
                          <m:r>
                            <a:rPr lang="en-US" sz="28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sub>
                      </m:sSub>
                      <m:r>
                        <a:rPr lang="en-US" sz="2800" b="1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⟩</m:t>
                      </m:r>
                    </m:oMath>
                  </a14:m>
                  <a:r>
                    <a:rPr lang="en-US" sz="2800" dirty="0">
                      <a:solidFill>
                        <a:srgbClr val="FF0000"/>
                      </a:solidFill>
                      <a:latin typeface="Arial Rounded MT Bold" panose="020F0704030504030204" pitchFamily="34" charset="0"/>
                    </a:rPr>
                    <a:t> </a:t>
                  </a:r>
                  <a:r>
                    <a:rPr lang="en-US" sz="2400" dirty="0">
                      <a:solidFill>
                        <a:srgbClr val="FF0000"/>
                      </a:solidFill>
                      <a:latin typeface="Arial Rounded MT Bold" panose="020F0704030504030204" pitchFamily="34" charset="0"/>
                    </a:rPr>
                    <a:t>+ Wiener Process </a:t>
                  </a:r>
                  <a:endParaRPr lang="en-US" sz="2400" dirty="0"/>
                </a:p>
              </p:txBody>
            </p:sp>
          </mc:Choice>
          <mc:Fallback xmlns="">
            <p:sp>
              <p:nvSpPr>
                <p:cNvPr id="1080" name="TextBox 1079">
                  <a:extLst>
                    <a:ext uri="{FF2B5EF4-FFF2-40B4-BE49-F238E27FC236}">
                      <a16:creationId xmlns:a16="http://schemas.microsoft.com/office/drawing/2014/main" id="{46B41F81-8C72-9ACD-119C-7F5B004CC6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00499" y="5679074"/>
                  <a:ext cx="4405992" cy="561820"/>
                </a:xfrm>
                <a:prstGeom prst="rect">
                  <a:avLst/>
                </a:prstGeom>
                <a:blipFill>
                  <a:blip r:embed="rId15"/>
                  <a:stretch>
                    <a:fillRect t="-1087" b="-1413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1" name="TextBox 1080">
              <a:extLst>
                <a:ext uri="{FF2B5EF4-FFF2-40B4-BE49-F238E27FC236}">
                  <a16:creationId xmlns:a16="http://schemas.microsoft.com/office/drawing/2014/main" id="{F0B0F008-1CDA-B763-3A69-C0961BCC0049}"/>
                </a:ext>
              </a:extLst>
            </p:cNvPr>
            <p:cNvSpPr txBox="1"/>
            <p:nvPr/>
          </p:nvSpPr>
          <p:spPr>
            <a:xfrm>
              <a:off x="3356361" y="4885311"/>
              <a:ext cx="943161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400" dirty="0">
                  <a:solidFill>
                    <a:srgbClr val="FF0000"/>
                  </a:solidFill>
                  <a:latin typeface="Arial Rounded MT Bold" panose="020F0704030504030204" pitchFamily="34" charset="0"/>
                </a:rPr>
                <a:t>WCM</a:t>
              </a:r>
              <a:endParaRPr lang="en-US" sz="2400" dirty="0"/>
            </a:p>
          </p:txBody>
        </p:sp>
        <p:sp>
          <p:nvSpPr>
            <p:cNvPr id="1082" name="Left Brace 1081">
              <a:extLst>
                <a:ext uri="{FF2B5EF4-FFF2-40B4-BE49-F238E27FC236}">
                  <a16:creationId xmlns:a16="http://schemas.microsoft.com/office/drawing/2014/main" id="{18BC34B2-BA8A-BAF0-3852-E67242533AF9}"/>
                </a:ext>
              </a:extLst>
            </p:cNvPr>
            <p:cNvSpPr/>
            <p:nvPr/>
          </p:nvSpPr>
          <p:spPr>
            <a:xfrm rot="5400000">
              <a:off x="3705915" y="4238141"/>
              <a:ext cx="399710" cy="2612569"/>
            </a:xfrm>
            <a:prstGeom prst="leftBrace">
              <a:avLst>
                <a:gd name="adj1" fmla="val 45099"/>
                <a:gd name="adj2" fmla="val 50000"/>
              </a:avLst>
            </a:prstGeom>
            <a:noFill/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400">
                <a:solidFill>
                  <a:srgbClr val="FF0000"/>
                </a:solidFill>
              </a:endParaRPr>
            </a:p>
          </p:txBody>
        </p:sp>
      </p:grpSp>
      <p:sp>
        <p:nvSpPr>
          <p:cNvPr id="1083" name="TextBox 1082">
            <a:extLst>
              <a:ext uri="{FF2B5EF4-FFF2-40B4-BE49-F238E27FC236}">
                <a16:creationId xmlns:a16="http://schemas.microsoft.com/office/drawing/2014/main" id="{B1D5ED44-46F6-1E42-C232-A96AAE3B4467}"/>
              </a:ext>
            </a:extLst>
          </p:cNvPr>
          <p:cNvSpPr txBox="1"/>
          <p:nvPr/>
        </p:nvSpPr>
        <p:spPr>
          <a:xfrm>
            <a:off x="191946" y="5079986"/>
            <a:ext cx="26769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Observation: O =</a:t>
            </a:r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10CA5459-A5D8-AE8F-C967-747793471966}"/>
              </a:ext>
            </a:extLst>
          </p:cNvPr>
          <p:cNvSpPr txBox="1"/>
          <p:nvPr/>
        </p:nvSpPr>
        <p:spPr>
          <a:xfrm>
            <a:off x="1555267" y="5878101"/>
            <a:ext cx="24674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Reward: R 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0" name="TextBox 1089">
                <a:extLst>
                  <a:ext uri="{FF2B5EF4-FFF2-40B4-BE49-F238E27FC236}">
                    <a16:creationId xmlns:a16="http://schemas.microsoft.com/office/drawing/2014/main" id="{2C05B008-C34E-8021-2EAC-709AB809A364}"/>
                  </a:ext>
                </a:extLst>
              </p:cNvPr>
              <p:cNvSpPr txBox="1"/>
              <p:nvPr/>
            </p:nvSpPr>
            <p:spPr>
              <a:xfrm>
                <a:off x="3069552" y="5827862"/>
                <a:ext cx="3272072" cy="5621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1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altLang="zh-CN" sz="2400" i="0">
                              <a:solidFill>
                                <a:srgbClr val="FF0000"/>
                              </a:solidFill>
                              <a:latin typeface="Arial Rounded MT Bold" panose="020F0704030504030204" pitchFamily="34" charset="0"/>
                            </a:rPr>
                            <m:t>O</m:t>
                          </m:r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Sup>
                            <m:sSubSupPr>
                              <m:ctrlPr>
                                <a:rPr lang="en-US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⟨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𝒏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sub>
                            <m:sup>
                              <m:r>
                                <a:rPr lang="en-US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𝒕𝒂𝒓𝒈𝒆𝒕</m:t>
                              </m:r>
                            </m:sup>
                          </m:sSubSup>
                          <m:r>
                            <a:rPr lang="en-US" sz="2400" b="1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⟩</m:t>
                          </m:r>
                        </m:e>
                      </m:d>
                    </m:oMath>
                  </m:oMathPara>
                </a14:m>
                <a:endParaRPr lang="en-US" sz="2400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090" name="TextBox 1089">
                <a:extLst>
                  <a:ext uri="{FF2B5EF4-FFF2-40B4-BE49-F238E27FC236}">
                    <a16:creationId xmlns:a16="http://schemas.microsoft.com/office/drawing/2014/main" id="{2C05B008-C34E-8021-2EAC-709AB809A3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9552" y="5827862"/>
                <a:ext cx="3272072" cy="56214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97" name="Group 1096">
            <a:extLst>
              <a:ext uri="{FF2B5EF4-FFF2-40B4-BE49-F238E27FC236}">
                <a16:creationId xmlns:a16="http://schemas.microsoft.com/office/drawing/2014/main" id="{32414A95-8AE7-7CDC-924E-68895856FDFC}"/>
              </a:ext>
            </a:extLst>
          </p:cNvPr>
          <p:cNvGrpSpPr/>
          <p:nvPr/>
        </p:nvGrpSpPr>
        <p:grpSpPr>
          <a:xfrm>
            <a:off x="8252224" y="4650945"/>
            <a:ext cx="3295349" cy="1573564"/>
            <a:chOff x="8288514" y="5044890"/>
            <a:chExt cx="3295349" cy="1573564"/>
          </a:xfrm>
        </p:grpSpPr>
        <p:sp>
          <p:nvSpPr>
            <p:cNvPr id="1092" name="Rectangle 1091">
              <a:extLst>
                <a:ext uri="{FF2B5EF4-FFF2-40B4-BE49-F238E27FC236}">
                  <a16:creationId xmlns:a16="http://schemas.microsoft.com/office/drawing/2014/main" id="{16EC274F-4C5F-C4FA-21EA-BB9D8F06DB11}"/>
                </a:ext>
              </a:extLst>
            </p:cNvPr>
            <p:cNvSpPr/>
            <p:nvPr/>
          </p:nvSpPr>
          <p:spPr>
            <a:xfrm>
              <a:off x="8288514" y="5606781"/>
              <a:ext cx="1199695" cy="1011673"/>
            </a:xfrm>
            <a:prstGeom prst="rect">
              <a:avLst/>
            </a:prstGeom>
            <a:solidFill>
              <a:schemeClr val="accent5">
                <a:lumMod val="75000"/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3" name="Rectangle 1092">
              <a:extLst>
                <a:ext uri="{FF2B5EF4-FFF2-40B4-BE49-F238E27FC236}">
                  <a16:creationId xmlns:a16="http://schemas.microsoft.com/office/drawing/2014/main" id="{6843510A-2872-762F-F11A-7445A49C4001}"/>
                </a:ext>
              </a:extLst>
            </p:cNvPr>
            <p:cNvSpPr/>
            <p:nvPr/>
          </p:nvSpPr>
          <p:spPr>
            <a:xfrm>
              <a:off x="9865364" y="5606781"/>
              <a:ext cx="1199695" cy="1011673"/>
            </a:xfrm>
            <a:prstGeom prst="rect">
              <a:avLst/>
            </a:prstGeom>
            <a:solidFill>
              <a:schemeClr val="accent2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94" name="TextBox 1093">
              <a:extLst>
                <a:ext uri="{FF2B5EF4-FFF2-40B4-BE49-F238E27FC236}">
                  <a16:creationId xmlns:a16="http://schemas.microsoft.com/office/drawing/2014/main" id="{73F5A019-4987-F396-CCDA-F63FA3358AA9}"/>
                </a:ext>
              </a:extLst>
            </p:cNvPr>
            <p:cNvSpPr txBox="1"/>
            <p:nvPr/>
          </p:nvSpPr>
          <p:spPr>
            <a:xfrm>
              <a:off x="9314321" y="5044890"/>
              <a:ext cx="22695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Agent</a:t>
              </a:r>
            </a:p>
          </p:txBody>
        </p:sp>
        <p:sp>
          <p:nvSpPr>
            <p:cNvPr id="1095" name="TextBox 1094">
              <a:extLst>
                <a:ext uri="{FF2B5EF4-FFF2-40B4-BE49-F238E27FC236}">
                  <a16:creationId xmlns:a16="http://schemas.microsoft.com/office/drawing/2014/main" id="{D8D8F57F-F9D5-8F90-C047-222AD15C0F47}"/>
                </a:ext>
              </a:extLst>
            </p:cNvPr>
            <p:cNvSpPr txBox="1"/>
            <p:nvPr/>
          </p:nvSpPr>
          <p:spPr>
            <a:xfrm>
              <a:off x="8383153" y="5870045"/>
              <a:ext cx="134343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Critic</a:t>
              </a:r>
            </a:p>
          </p:txBody>
        </p:sp>
        <p:sp>
          <p:nvSpPr>
            <p:cNvPr id="1096" name="TextBox 1095">
              <a:extLst>
                <a:ext uri="{FF2B5EF4-FFF2-40B4-BE49-F238E27FC236}">
                  <a16:creationId xmlns:a16="http://schemas.microsoft.com/office/drawing/2014/main" id="{948413B2-6309-2730-A9C9-6F9EB475C576}"/>
                </a:ext>
              </a:extLst>
            </p:cNvPr>
            <p:cNvSpPr txBox="1"/>
            <p:nvPr/>
          </p:nvSpPr>
          <p:spPr>
            <a:xfrm>
              <a:off x="9963820" y="5845948"/>
              <a:ext cx="1343432" cy="46166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Arial Rounded MT Bold" panose="020F0704030504030204" pitchFamily="34" charset="0"/>
                  <a:cs typeface="Times New Roman" panose="02020603050405020304" pitchFamily="18" charset="0"/>
                </a:rPr>
                <a:t>Actor</a:t>
              </a:r>
            </a:p>
          </p:txBody>
        </p:sp>
      </p:grpSp>
      <p:cxnSp>
        <p:nvCxnSpPr>
          <p:cNvPr id="1075" name="Straight Connector 1074">
            <a:extLst>
              <a:ext uri="{FF2B5EF4-FFF2-40B4-BE49-F238E27FC236}">
                <a16:creationId xmlns:a16="http://schemas.microsoft.com/office/drawing/2014/main" id="{A218D603-46C1-803B-3CF2-ED381C5B449A}"/>
              </a:ext>
            </a:extLst>
          </p:cNvPr>
          <p:cNvCxnSpPr>
            <a:cxnSpLocks/>
            <a:endCxn id="1092" idx="1"/>
          </p:cNvCxnSpPr>
          <p:nvPr/>
        </p:nvCxnSpPr>
        <p:spPr>
          <a:xfrm>
            <a:off x="172429" y="5718212"/>
            <a:ext cx="8079803" cy="47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1" name="Straight Connector 1110">
            <a:extLst>
              <a:ext uri="{FF2B5EF4-FFF2-40B4-BE49-F238E27FC236}">
                <a16:creationId xmlns:a16="http://schemas.microsoft.com/office/drawing/2014/main" id="{AEC08746-54EF-23FC-2C23-509F68AA630E}"/>
              </a:ext>
            </a:extLst>
          </p:cNvPr>
          <p:cNvCxnSpPr>
            <a:cxnSpLocks/>
          </p:cNvCxnSpPr>
          <p:nvPr/>
        </p:nvCxnSpPr>
        <p:spPr>
          <a:xfrm>
            <a:off x="9455852" y="5731166"/>
            <a:ext cx="36576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6" name="Straight Connector 1115">
            <a:extLst>
              <a:ext uri="{FF2B5EF4-FFF2-40B4-BE49-F238E27FC236}">
                <a16:creationId xmlns:a16="http://schemas.microsoft.com/office/drawing/2014/main" id="{C517D83E-64CA-9B2E-0C5A-3BF388011D2D}"/>
              </a:ext>
            </a:extLst>
          </p:cNvPr>
          <p:cNvCxnSpPr>
            <a:cxnSpLocks/>
          </p:cNvCxnSpPr>
          <p:nvPr/>
        </p:nvCxnSpPr>
        <p:spPr>
          <a:xfrm>
            <a:off x="11029653" y="5716578"/>
            <a:ext cx="2703603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1" name="Straight Connector 1120">
            <a:extLst>
              <a:ext uri="{FF2B5EF4-FFF2-40B4-BE49-F238E27FC236}">
                <a16:creationId xmlns:a16="http://schemas.microsoft.com/office/drawing/2014/main" id="{FE1CB772-345F-DD40-522E-BC997FFB8C90}"/>
              </a:ext>
            </a:extLst>
          </p:cNvPr>
          <p:cNvCxnSpPr>
            <a:cxnSpLocks/>
          </p:cNvCxnSpPr>
          <p:nvPr/>
        </p:nvCxnSpPr>
        <p:spPr>
          <a:xfrm flipH="1">
            <a:off x="13361469" y="2598141"/>
            <a:ext cx="380257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2" name="Straight Connector 1121">
            <a:extLst>
              <a:ext uri="{FF2B5EF4-FFF2-40B4-BE49-F238E27FC236}">
                <a16:creationId xmlns:a16="http://schemas.microsoft.com/office/drawing/2014/main" id="{DB8B49D0-1539-E12E-439A-31FDFAB30E67}"/>
              </a:ext>
            </a:extLst>
          </p:cNvPr>
          <p:cNvCxnSpPr>
            <a:cxnSpLocks/>
          </p:cNvCxnSpPr>
          <p:nvPr/>
        </p:nvCxnSpPr>
        <p:spPr>
          <a:xfrm>
            <a:off x="13741723" y="2591676"/>
            <a:ext cx="0" cy="312490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6" name="TextBox 1125">
            <a:extLst>
              <a:ext uri="{FF2B5EF4-FFF2-40B4-BE49-F238E27FC236}">
                <a16:creationId xmlns:a16="http://schemas.microsoft.com/office/drawing/2014/main" id="{A7E34B79-7A4E-D573-0139-423C69EAD9EE}"/>
              </a:ext>
            </a:extLst>
          </p:cNvPr>
          <p:cNvSpPr txBox="1"/>
          <p:nvPr/>
        </p:nvSpPr>
        <p:spPr>
          <a:xfrm>
            <a:off x="12208757" y="5167828"/>
            <a:ext cx="20557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Arial Rounded MT Bold" panose="020F0704030504030204" pitchFamily="34" charset="0"/>
                <a:cs typeface="Times New Roman" panose="02020603050405020304" pitchFamily="18" charset="0"/>
              </a:rPr>
              <a:t>Action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44" name="TextBox 1143">
                <a:extLst>
                  <a:ext uri="{FF2B5EF4-FFF2-40B4-BE49-F238E27FC236}">
                    <a16:creationId xmlns:a16="http://schemas.microsoft.com/office/drawing/2014/main" id="{12FB05F1-3837-D1C2-6CDE-92CCE41FDB0C}"/>
                  </a:ext>
                </a:extLst>
              </p:cNvPr>
              <p:cNvSpPr txBox="1"/>
              <p:nvPr/>
            </p:nvSpPr>
            <p:spPr>
              <a:xfrm>
                <a:off x="10333790" y="2152647"/>
                <a:ext cx="509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𝑪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44" name="TextBox 1143">
                <a:extLst>
                  <a:ext uri="{FF2B5EF4-FFF2-40B4-BE49-F238E27FC236}">
                    <a16:creationId xmlns:a16="http://schemas.microsoft.com/office/drawing/2014/main" id="{12FB05F1-3837-D1C2-6CDE-92CCE41FDB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33790" y="2152647"/>
                <a:ext cx="509424" cy="369332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5" name="TextBox 1144">
                <a:extLst>
                  <a:ext uri="{FF2B5EF4-FFF2-40B4-BE49-F238E27FC236}">
                    <a16:creationId xmlns:a16="http://schemas.microsoft.com/office/drawing/2014/main" id="{4473939E-0754-7A1A-573E-0585CC438958}"/>
                  </a:ext>
                </a:extLst>
              </p:cNvPr>
              <p:cNvSpPr txBox="1"/>
              <p:nvPr/>
            </p:nvSpPr>
            <p:spPr>
              <a:xfrm>
                <a:off x="9669636" y="2162948"/>
                <a:ext cx="509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𝑳</m:t>
                      </m:r>
                    </m:oMath>
                  </m:oMathPara>
                </a14:m>
                <a:endParaRPr lang="en-US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45" name="TextBox 1144">
                <a:extLst>
                  <a:ext uri="{FF2B5EF4-FFF2-40B4-BE49-F238E27FC236}">
                    <a16:creationId xmlns:a16="http://schemas.microsoft.com/office/drawing/2014/main" id="{4473939E-0754-7A1A-573E-0585CC4389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9636" y="2162948"/>
                <a:ext cx="509424" cy="369332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46" name="TextBox 1145">
                <a:extLst>
                  <a:ext uri="{FF2B5EF4-FFF2-40B4-BE49-F238E27FC236}">
                    <a16:creationId xmlns:a16="http://schemas.microsoft.com/office/drawing/2014/main" id="{7582F307-9A45-9E7D-0445-45DF55BEBD21}"/>
                  </a:ext>
                </a:extLst>
              </p:cNvPr>
              <p:cNvSpPr txBox="1"/>
              <p:nvPr/>
            </p:nvSpPr>
            <p:spPr>
              <a:xfrm>
                <a:off x="8601117" y="2389599"/>
                <a:ext cx="509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1146" name="TextBox 1145">
                <a:extLst>
                  <a:ext uri="{FF2B5EF4-FFF2-40B4-BE49-F238E27FC236}">
                    <a16:creationId xmlns:a16="http://schemas.microsoft.com/office/drawing/2014/main" id="{7582F307-9A45-9E7D-0445-45DF55BEBD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1117" y="2389599"/>
                <a:ext cx="509424" cy="369332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48" name="Straight Arrow Connector 1147">
            <a:extLst>
              <a:ext uri="{FF2B5EF4-FFF2-40B4-BE49-F238E27FC236}">
                <a16:creationId xmlns:a16="http://schemas.microsoft.com/office/drawing/2014/main" id="{A1CB6D5C-F488-D835-59F9-B4A86BA65D78}"/>
              </a:ext>
            </a:extLst>
          </p:cNvPr>
          <p:cNvCxnSpPr/>
          <p:nvPr/>
        </p:nvCxnSpPr>
        <p:spPr>
          <a:xfrm>
            <a:off x="11597481" y="2428520"/>
            <a:ext cx="0" cy="242248"/>
          </a:xfrm>
          <a:prstGeom prst="straightConnector1">
            <a:avLst/>
          </a:prstGeom>
          <a:ln w="25400">
            <a:solidFill>
              <a:srgbClr val="DCA720"/>
            </a:solidFill>
            <a:headEnd type="arrow" w="sm" len="sm"/>
            <a:tailEnd type="arrow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49" name="TextBox 1148">
                <a:extLst>
                  <a:ext uri="{FF2B5EF4-FFF2-40B4-BE49-F238E27FC236}">
                    <a16:creationId xmlns:a16="http://schemas.microsoft.com/office/drawing/2014/main" id="{5AD4AB12-F2C0-8BC4-DC02-322224E70895}"/>
                  </a:ext>
                </a:extLst>
              </p:cNvPr>
              <p:cNvSpPr txBox="1"/>
              <p:nvPr/>
            </p:nvSpPr>
            <p:spPr>
              <a:xfrm>
                <a:off x="11498150" y="2326602"/>
                <a:ext cx="509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rgbClr val="DCA72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en-US" b="1" dirty="0">
                  <a:solidFill>
                    <a:srgbClr val="DCA720"/>
                  </a:solidFill>
                </a:endParaRPr>
              </a:p>
            </p:txBody>
          </p:sp>
        </mc:Choice>
        <mc:Fallback xmlns="">
          <p:sp>
            <p:nvSpPr>
              <p:cNvPr id="1149" name="TextBox 1148">
                <a:extLst>
                  <a:ext uri="{FF2B5EF4-FFF2-40B4-BE49-F238E27FC236}">
                    <a16:creationId xmlns:a16="http://schemas.microsoft.com/office/drawing/2014/main" id="{5AD4AB12-F2C0-8BC4-DC02-322224E7089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8150" y="2326602"/>
                <a:ext cx="509424" cy="369332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0" name="TextBox 1149">
                <a:extLst>
                  <a:ext uri="{FF2B5EF4-FFF2-40B4-BE49-F238E27FC236}">
                    <a16:creationId xmlns:a16="http://schemas.microsoft.com/office/drawing/2014/main" id="{2B43E20D-9CAE-46BA-A1FD-DB1B1B8EDFCD}"/>
                  </a:ext>
                </a:extLst>
              </p:cNvPr>
              <p:cNvSpPr txBox="1"/>
              <p:nvPr/>
            </p:nvSpPr>
            <p:spPr>
              <a:xfrm>
                <a:off x="11233493" y="2785956"/>
                <a:ext cx="93450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DCA72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DCA72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DCA72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b="1" i="1" dirty="0">
                          <a:solidFill>
                            <a:srgbClr val="DCA72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1" i="1" dirty="0">
                          <a:solidFill>
                            <a:srgbClr val="DCA72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b="1" i="1" dirty="0">
                          <a:solidFill>
                            <a:srgbClr val="DCA72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1" dirty="0">
                  <a:solidFill>
                    <a:srgbClr val="DCA720"/>
                  </a:solidFill>
                </a:endParaRPr>
              </a:p>
            </p:txBody>
          </p:sp>
        </mc:Choice>
        <mc:Fallback xmlns="">
          <p:sp>
            <p:nvSpPr>
              <p:cNvPr id="1150" name="TextBox 1149">
                <a:extLst>
                  <a:ext uri="{FF2B5EF4-FFF2-40B4-BE49-F238E27FC236}">
                    <a16:creationId xmlns:a16="http://schemas.microsoft.com/office/drawing/2014/main" id="{2B43E20D-9CAE-46BA-A1FD-DB1B1B8EDF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3493" y="2785956"/>
                <a:ext cx="934501" cy="369332"/>
              </a:xfrm>
              <a:prstGeom prst="rect">
                <a:avLst/>
              </a:prstGeom>
              <a:blipFill>
                <a:blip r:embed="rId23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1" name="TextBox 1150">
                <a:extLst>
                  <a:ext uri="{FF2B5EF4-FFF2-40B4-BE49-F238E27FC236}">
                    <a16:creationId xmlns:a16="http://schemas.microsoft.com/office/drawing/2014/main" id="{87E31B9C-4DF3-6590-B570-042E61673C70}"/>
                  </a:ext>
                </a:extLst>
              </p:cNvPr>
              <p:cNvSpPr txBox="1"/>
              <p:nvPr/>
            </p:nvSpPr>
            <p:spPr>
              <a:xfrm>
                <a:off x="11952949" y="2408190"/>
                <a:ext cx="5094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solidFill>
                                <a:srgbClr val="DCA72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solidFill>
                                <a:srgbClr val="DCA720"/>
                              </a:solidFill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b>
                          <m:r>
                            <a:rPr lang="en-US" b="1" i="1">
                              <a:solidFill>
                                <a:srgbClr val="DCA720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DCA720"/>
                  </a:solidFill>
                </a:endParaRPr>
              </a:p>
            </p:txBody>
          </p:sp>
        </mc:Choice>
        <mc:Fallback xmlns="">
          <p:sp>
            <p:nvSpPr>
              <p:cNvPr id="1151" name="TextBox 1150">
                <a:extLst>
                  <a:ext uri="{FF2B5EF4-FFF2-40B4-BE49-F238E27FC236}">
                    <a16:creationId xmlns:a16="http://schemas.microsoft.com/office/drawing/2014/main" id="{87E31B9C-4DF3-6590-B570-042E6167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52949" y="2408190"/>
                <a:ext cx="509424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4" name="TextBox 1153">
                <a:extLst>
                  <a:ext uri="{FF2B5EF4-FFF2-40B4-BE49-F238E27FC236}">
                    <a16:creationId xmlns:a16="http://schemas.microsoft.com/office/drawing/2014/main" id="{D52C9CC2-2BE1-CF8F-C910-F4F453D16D05}"/>
                  </a:ext>
                </a:extLst>
              </p:cNvPr>
              <p:cNvSpPr txBox="1"/>
              <p:nvPr/>
            </p:nvSpPr>
            <p:spPr>
              <a:xfrm>
                <a:off x="7356453" y="1910076"/>
                <a:ext cx="934501" cy="3943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𝑪</m:t>
                          </m:r>
                        </m:e>
                        <m:sub>
                          <m:r>
                            <a:rPr lang="en-US" b="1" i="1" dirty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sub>
                      </m:sSub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154" name="TextBox 1153">
                <a:extLst>
                  <a:ext uri="{FF2B5EF4-FFF2-40B4-BE49-F238E27FC236}">
                    <a16:creationId xmlns:a16="http://schemas.microsoft.com/office/drawing/2014/main" id="{D52C9CC2-2BE1-CF8F-C910-F4F453D16D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6453" y="1910076"/>
                <a:ext cx="934501" cy="394339"/>
              </a:xfrm>
              <a:prstGeom prst="rect">
                <a:avLst/>
              </a:prstGeom>
              <a:blipFill>
                <a:blip r:embed="rId25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55" name="TextBox 1154">
            <a:extLst>
              <a:ext uri="{FF2B5EF4-FFF2-40B4-BE49-F238E27FC236}">
                <a16:creationId xmlns:a16="http://schemas.microsoft.com/office/drawing/2014/main" id="{1275BE76-244E-E102-893D-B79614EFC6DE}"/>
              </a:ext>
            </a:extLst>
          </p:cNvPr>
          <p:cNvSpPr txBox="1"/>
          <p:nvPr/>
        </p:nvSpPr>
        <p:spPr>
          <a:xfrm>
            <a:off x="6968598" y="3783000"/>
            <a:ext cx="3392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00B050"/>
                </a:solidFill>
                <a:latin typeface="Arial Rounded MT Bold" panose="020F0704030504030204" pitchFamily="34" charset="0"/>
              </a:rPr>
              <a:t>Multiplexing qubit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56" name="TextBox 1155">
                <a:extLst>
                  <a:ext uri="{FF2B5EF4-FFF2-40B4-BE49-F238E27FC236}">
                    <a16:creationId xmlns:a16="http://schemas.microsoft.com/office/drawing/2014/main" id="{9D192079-0F32-0FB2-5B8C-1DF1C6EB29CA}"/>
                  </a:ext>
                </a:extLst>
              </p:cNvPr>
              <p:cNvSpPr txBox="1"/>
              <p:nvPr/>
            </p:nvSpPr>
            <p:spPr>
              <a:xfrm>
                <a:off x="7386693" y="1219320"/>
                <a:ext cx="724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>
                          <a:latin typeface="Cambria Math" panose="02040503050406030204" pitchFamily="18" charset="0"/>
                        </a:rPr>
                        <m:t>𝒇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56" name="TextBox 1155">
                <a:extLst>
                  <a:ext uri="{FF2B5EF4-FFF2-40B4-BE49-F238E27FC236}">
                    <a16:creationId xmlns:a16="http://schemas.microsoft.com/office/drawing/2014/main" id="{9D192079-0F32-0FB2-5B8C-1DF1C6EB29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6693" y="1219320"/>
                <a:ext cx="724304" cy="461665"/>
              </a:xfrm>
              <a:prstGeom prst="rect">
                <a:avLst/>
              </a:prstGeom>
              <a:blipFill>
                <a:blip r:embed="rId26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57" name="TextBox 1156">
                <a:extLst>
                  <a:ext uri="{FF2B5EF4-FFF2-40B4-BE49-F238E27FC236}">
                    <a16:creationId xmlns:a16="http://schemas.microsoft.com/office/drawing/2014/main" id="{0E169EB0-E3EF-4BDA-B0A5-9D55D12E2059}"/>
                  </a:ext>
                </a:extLst>
              </p:cNvPr>
              <p:cNvSpPr txBox="1"/>
              <p:nvPr/>
            </p:nvSpPr>
            <p:spPr>
              <a:xfrm>
                <a:off x="6743869" y="1803298"/>
                <a:ext cx="724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𝒇</m:t>
                          </m:r>
                        </m:e>
                        <m:sub>
                          <m:r>
                            <a:rPr lang="en-US" sz="2400" b="1" i="1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𝑴𝑷</m:t>
                          </m:r>
                        </m:sub>
                      </m:sSub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1157" name="TextBox 1156">
                <a:extLst>
                  <a:ext uri="{FF2B5EF4-FFF2-40B4-BE49-F238E27FC236}">
                    <a16:creationId xmlns:a16="http://schemas.microsoft.com/office/drawing/2014/main" id="{0E169EB0-E3EF-4BDA-B0A5-9D55D12E20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3869" y="1803298"/>
                <a:ext cx="724304" cy="461665"/>
              </a:xfrm>
              <a:prstGeom prst="rect">
                <a:avLst/>
              </a:prstGeom>
              <a:blipFill>
                <a:blip r:embed="rId27"/>
                <a:stretch>
                  <a:fillRect l="-6723" b="-171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61" name="Straight Connector 1160">
            <a:extLst>
              <a:ext uri="{FF2B5EF4-FFF2-40B4-BE49-F238E27FC236}">
                <a16:creationId xmlns:a16="http://schemas.microsoft.com/office/drawing/2014/main" id="{F4008DBD-69D9-A8A2-42D3-8347E9CA31DE}"/>
              </a:ext>
            </a:extLst>
          </p:cNvPr>
          <p:cNvCxnSpPr>
            <a:cxnSpLocks/>
          </p:cNvCxnSpPr>
          <p:nvPr/>
        </p:nvCxnSpPr>
        <p:spPr>
          <a:xfrm>
            <a:off x="6223381" y="1617118"/>
            <a:ext cx="0" cy="20802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FE2ED91-908B-A344-5075-805FCF82FA6E}"/>
              </a:ext>
            </a:extLst>
          </p:cNvPr>
          <p:cNvCxnSpPr>
            <a:cxnSpLocks/>
          </p:cNvCxnSpPr>
          <p:nvPr/>
        </p:nvCxnSpPr>
        <p:spPr>
          <a:xfrm>
            <a:off x="2957571" y="1711031"/>
            <a:ext cx="4943479" cy="8265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7" name="Straight Arrow Connector 1166">
            <a:extLst>
              <a:ext uri="{FF2B5EF4-FFF2-40B4-BE49-F238E27FC236}">
                <a16:creationId xmlns:a16="http://schemas.microsoft.com/office/drawing/2014/main" id="{A4E8794A-7F19-8D39-BEB9-70226EF442BB}"/>
              </a:ext>
            </a:extLst>
          </p:cNvPr>
          <p:cNvCxnSpPr>
            <a:cxnSpLocks/>
          </p:cNvCxnSpPr>
          <p:nvPr/>
        </p:nvCxnSpPr>
        <p:spPr>
          <a:xfrm flipH="1" flipV="1">
            <a:off x="6188599" y="155812"/>
            <a:ext cx="845806" cy="13213"/>
          </a:xfrm>
          <a:prstGeom prst="straightConnector1">
            <a:avLst/>
          </a:prstGeom>
          <a:ln w="38100">
            <a:solidFill>
              <a:schemeClr val="tx1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9" name="TextBox 1168">
                <a:extLst>
                  <a:ext uri="{FF2B5EF4-FFF2-40B4-BE49-F238E27FC236}">
                    <a16:creationId xmlns:a16="http://schemas.microsoft.com/office/drawing/2014/main" id="{C0F591D9-D2AF-5480-0C3C-AC75791DBB9F}"/>
                  </a:ext>
                </a:extLst>
              </p:cNvPr>
              <p:cNvSpPr txBox="1"/>
              <p:nvPr/>
            </p:nvSpPr>
            <p:spPr>
              <a:xfrm>
                <a:off x="6401745" y="123967"/>
                <a:ext cx="36589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>
                          <a:latin typeface="Cambria Math" panose="02040503050406030204" pitchFamily="18" charset="0"/>
                        </a:rPr>
                        <m:t>𝝌</m:t>
                      </m:r>
                    </m:oMath>
                  </m:oMathPara>
                </a14:m>
                <a:endParaRPr lang="en-US" sz="2000" b="1" dirty="0"/>
              </a:p>
            </p:txBody>
          </p:sp>
        </mc:Choice>
        <mc:Fallback xmlns="">
          <p:sp>
            <p:nvSpPr>
              <p:cNvPr id="1169" name="TextBox 1168">
                <a:extLst>
                  <a:ext uri="{FF2B5EF4-FFF2-40B4-BE49-F238E27FC236}">
                    <a16:creationId xmlns:a16="http://schemas.microsoft.com/office/drawing/2014/main" id="{C0F591D9-D2AF-5480-0C3C-AC75791DB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1745" y="123967"/>
                <a:ext cx="365891" cy="400110"/>
              </a:xfrm>
              <a:prstGeom prst="rect">
                <a:avLst/>
              </a:prstGeom>
              <a:blipFill>
                <a:blip r:embed="rId28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70" name="Picture 1169" descr="A diagram of a graph&#10;&#10;Description automatically generated">
            <a:extLst>
              <a:ext uri="{FF2B5EF4-FFF2-40B4-BE49-F238E27FC236}">
                <a16:creationId xmlns:a16="http://schemas.microsoft.com/office/drawing/2014/main" id="{D01BA1FB-F242-FA90-4961-ACCB34453D0F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236" y="7101420"/>
            <a:ext cx="7144980" cy="2727068"/>
          </a:xfrm>
          <a:prstGeom prst="rect">
            <a:avLst/>
          </a:prstGeom>
        </p:spPr>
      </p:pic>
      <p:grpSp>
        <p:nvGrpSpPr>
          <p:cNvPr id="1171" name="Group 1170">
            <a:extLst>
              <a:ext uri="{FF2B5EF4-FFF2-40B4-BE49-F238E27FC236}">
                <a16:creationId xmlns:a16="http://schemas.microsoft.com/office/drawing/2014/main" id="{A0919DB0-4E42-969B-082E-55D7B4DE2A71}"/>
              </a:ext>
            </a:extLst>
          </p:cNvPr>
          <p:cNvGrpSpPr/>
          <p:nvPr/>
        </p:nvGrpSpPr>
        <p:grpSpPr>
          <a:xfrm>
            <a:off x="6743870" y="8515171"/>
            <a:ext cx="7436263" cy="968563"/>
            <a:chOff x="19620" y="7223821"/>
            <a:chExt cx="7436263" cy="968563"/>
          </a:xfrm>
        </p:grpSpPr>
        <p:sp>
          <p:nvSpPr>
            <p:cNvPr id="1172" name="TextBox 1171">
              <a:extLst>
                <a:ext uri="{FF2B5EF4-FFF2-40B4-BE49-F238E27FC236}">
                  <a16:creationId xmlns:a16="http://schemas.microsoft.com/office/drawing/2014/main" id="{F646CEEB-89BD-BBB1-37CD-D5C6866FD8AB}"/>
                </a:ext>
              </a:extLst>
            </p:cNvPr>
            <p:cNvSpPr txBox="1"/>
            <p:nvPr/>
          </p:nvSpPr>
          <p:spPr>
            <a:xfrm>
              <a:off x="2051457" y="7422943"/>
              <a:ext cx="102728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solidFill>
                    <a:schemeClr val="accent3"/>
                  </a:solidFill>
                </a:rPr>
                <a:t>~</a:t>
              </a:r>
            </a:p>
          </p:txBody>
        </p:sp>
        <p:grpSp>
          <p:nvGrpSpPr>
            <p:cNvPr id="1173" name="Group 1172">
              <a:extLst>
                <a:ext uri="{FF2B5EF4-FFF2-40B4-BE49-F238E27FC236}">
                  <a16:creationId xmlns:a16="http://schemas.microsoft.com/office/drawing/2014/main" id="{1ED5AB7B-4AB0-40C8-B892-73CD4C9FF7F5}"/>
                </a:ext>
              </a:extLst>
            </p:cNvPr>
            <p:cNvGrpSpPr/>
            <p:nvPr/>
          </p:nvGrpSpPr>
          <p:grpSpPr>
            <a:xfrm>
              <a:off x="19620" y="7265733"/>
              <a:ext cx="2686756" cy="830997"/>
              <a:chOff x="164" y="7214190"/>
              <a:chExt cx="2686756" cy="830997"/>
            </a:xfrm>
          </p:grpSpPr>
          <p:sp>
            <p:nvSpPr>
              <p:cNvPr id="1195" name="Oval 1194">
                <a:extLst>
                  <a:ext uri="{FF2B5EF4-FFF2-40B4-BE49-F238E27FC236}">
                    <a16:creationId xmlns:a16="http://schemas.microsoft.com/office/drawing/2014/main" id="{546B8C48-3B3A-2BC9-2A76-EDA9DCB65CF6}"/>
                  </a:ext>
                </a:extLst>
              </p:cNvPr>
              <p:cNvSpPr/>
              <p:nvPr/>
            </p:nvSpPr>
            <p:spPr>
              <a:xfrm rot="1539554">
                <a:off x="1031929" y="7446753"/>
                <a:ext cx="490602" cy="511585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6" name="TextBox 1195">
                    <a:extLst>
                      <a:ext uri="{FF2B5EF4-FFF2-40B4-BE49-F238E27FC236}">
                        <a16:creationId xmlns:a16="http://schemas.microsoft.com/office/drawing/2014/main" id="{5C4814C5-79F0-B1CD-FB12-F65AA79008E9}"/>
                      </a:ext>
                    </a:extLst>
                  </p:cNvPr>
                  <p:cNvSpPr txBox="1"/>
                  <p:nvPr/>
                </p:nvSpPr>
                <p:spPr>
                  <a:xfrm>
                    <a:off x="164" y="7214190"/>
                    <a:ext cx="2686756" cy="8309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8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|     ⟩</m:t>
                          </m:r>
                        </m:oMath>
                      </m:oMathPara>
                    </a14:m>
                    <a:endParaRPr lang="en-US" sz="4800" dirty="0">
                      <a:solidFill>
                        <a:schemeClr val="accent2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1196" name="TextBox 1195">
                    <a:extLst>
                      <a:ext uri="{FF2B5EF4-FFF2-40B4-BE49-F238E27FC236}">
                        <a16:creationId xmlns:a16="http://schemas.microsoft.com/office/drawing/2014/main" id="{5C4814C5-79F0-B1CD-FB12-F65AA79008E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64" y="7214190"/>
                    <a:ext cx="2686756" cy="830997"/>
                  </a:xfrm>
                  <a:prstGeom prst="rect">
                    <a:avLst/>
                  </a:prstGeom>
                  <a:blipFill>
                    <a:blip r:embed="rId3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4" name="TextBox 1173">
                  <a:extLst>
                    <a:ext uri="{FF2B5EF4-FFF2-40B4-BE49-F238E27FC236}">
                      <a16:creationId xmlns:a16="http://schemas.microsoft.com/office/drawing/2014/main" id="{5E912AD6-8BE5-75C3-7BAF-1D9CD8CAEF23}"/>
                    </a:ext>
                  </a:extLst>
                </p:cNvPr>
                <p:cNvSpPr txBox="1"/>
                <p:nvPr/>
              </p:nvSpPr>
              <p:spPr>
                <a:xfrm>
                  <a:off x="1992260" y="7244537"/>
                  <a:ext cx="268675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|         ⟩</m:t>
                        </m:r>
                      </m:oMath>
                    </m:oMathPara>
                  </a14:m>
                  <a:endParaRPr lang="en-US" sz="4800" dirty="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86" name="TextBox 85">
                  <a:extLst>
                    <a:ext uri="{FF2B5EF4-FFF2-40B4-BE49-F238E27FC236}">
                      <a16:creationId xmlns:a16="http://schemas.microsoft.com/office/drawing/2014/main" id="{575FD02F-EEC3-7AA2-AF39-4D561D6C315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92260" y="7244537"/>
                  <a:ext cx="2686756" cy="830997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75" name="Group 1174">
              <a:extLst>
                <a:ext uri="{FF2B5EF4-FFF2-40B4-BE49-F238E27FC236}">
                  <a16:creationId xmlns:a16="http://schemas.microsoft.com/office/drawing/2014/main" id="{D4755704-3E2F-0B42-3F27-A72DAC72B42B}"/>
                </a:ext>
              </a:extLst>
            </p:cNvPr>
            <p:cNvGrpSpPr/>
            <p:nvPr/>
          </p:nvGrpSpPr>
          <p:grpSpPr>
            <a:xfrm>
              <a:off x="3304975" y="7457389"/>
              <a:ext cx="592934" cy="553430"/>
              <a:chOff x="2189901" y="7336949"/>
              <a:chExt cx="592934" cy="553430"/>
            </a:xfrm>
            <a:solidFill>
              <a:srgbClr val="DAA520"/>
            </a:solidFill>
          </p:grpSpPr>
          <p:sp>
            <p:nvSpPr>
              <p:cNvPr id="1192" name="Oval 1191">
                <a:extLst>
                  <a:ext uri="{FF2B5EF4-FFF2-40B4-BE49-F238E27FC236}">
                    <a16:creationId xmlns:a16="http://schemas.microsoft.com/office/drawing/2014/main" id="{C2BC6917-D4C5-6C54-CF73-27C7489C2A32}"/>
                  </a:ext>
                </a:extLst>
              </p:cNvPr>
              <p:cNvSpPr/>
              <p:nvPr/>
            </p:nvSpPr>
            <p:spPr>
              <a:xfrm>
                <a:off x="2258532" y="7378794"/>
                <a:ext cx="490602" cy="51158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3" name="Oval 1192">
                <a:extLst>
                  <a:ext uri="{FF2B5EF4-FFF2-40B4-BE49-F238E27FC236}">
                    <a16:creationId xmlns:a16="http://schemas.microsoft.com/office/drawing/2014/main" id="{5F6C611B-24B4-3367-9D3E-CFA149992C2B}"/>
                  </a:ext>
                </a:extLst>
              </p:cNvPr>
              <p:cNvSpPr/>
              <p:nvPr/>
            </p:nvSpPr>
            <p:spPr>
              <a:xfrm rot="2510268">
                <a:off x="2189901" y="7367041"/>
                <a:ext cx="193027" cy="1101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4" name="Oval 1193">
                <a:extLst>
                  <a:ext uri="{FF2B5EF4-FFF2-40B4-BE49-F238E27FC236}">
                    <a16:creationId xmlns:a16="http://schemas.microsoft.com/office/drawing/2014/main" id="{44823B6B-8959-CE5F-D0EE-DFE8230B70C4}"/>
                  </a:ext>
                </a:extLst>
              </p:cNvPr>
              <p:cNvSpPr/>
              <p:nvPr/>
            </p:nvSpPr>
            <p:spPr>
              <a:xfrm rot="7766694">
                <a:off x="2631229" y="7378371"/>
                <a:ext cx="193027" cy="1101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6" name="TextBox 1175">
                  <a:extLst>
                    <a:ext uri="{FF2B5EF4-FFF2-40B4-BE49-F238E27FC236}">
                      <a16:creationId xmlns:a16="http://schemas.microsoft.com/office/drawing/2014/main" id="{A0CF2D56-9D9D-8A54-E24D-7CC98AAF34E0}"/>
                    </a:ext>
                  </a:extLst>
                </p:cNvPr>
                <p:cNvSpPr txBox="1"/>
                <p:nvPr/>
              </p:nvSpPr>
              <p:spPr>
                <a:xfrm>
                  <a:off x="4769127" y="7223821"/>
                  <a:ext cx="2686756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800" i="1">
                            <a:solidFill>
                              <a:schemeClr val="accent3"/>
                            </a:solidFill>
                            <a:latin typeface="Cambria Math" panose="02040503050406030204" pitchFamily="18" charset="0"/>
                          </a:rPr>
                          <m:t>|         ⟩</m:t>
                        </m:r>
                      </m:oMath>
                    </m:oMathPara>
                  </a14:m>
                  <a:endParaRPr lang="en-US" sz="480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99" name="TextBox 98">
                  <a:extLst>
                    <a:ext uri="{FF2B5EF4-FFF2-40B4-BE49-F238E27FC236}">
                      <a16:creationId xmlns:a16="http://schemas.microsoft.com/office/drawing/2014/main" id="{BDCF510C-53F2-CC2D-851F-2D7A2DADAD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69127" y="7223821"/>
                  <a:ext cx="2686756" cy="830997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77" name="Group 1176">
              <a:extLst>
                <a:ext uri="{FF2B5EF4-FFF2-40B4-BE49-F238E27FC236}">
                  <a16:creationId xmlns:a16="http://schemas.microsoft.com/office/drawing/2014/main" id="{1C9FFBD3-6C11-5648-C9B9-4244EE0D071F}"/>
                </a:ext>
              </a:extLst>
            </p:cNvPr>
            <p:cNvGrpSpPr/>
            <p:nvPr/>
          </p:nvGrpSpPr>
          <p:grpSpPr>
            <a:xfrm>
              <a:off x="6104263" y="7362341"/>
              <a:ext cx="624479" cy="571309"/>
              <a:chOff x="2166642" y="7296449"/>
              <a:chExt cx="624479" cy="571309"/>
            </a:xfrm>
          </p:grpSpPr>
          <p:sp>
            <p:nvSpPr>
              <p:cNvPr id="1189" name="Oval 1188">
                <a:extLst>
                  <a:ext uri="{FF2B5EF4-FFF2-40B4-BE49-F238E27FC236}">
                    <a16:creationId xmlns:a16="http://schemas.microsoft.com/office/drawing/2014/main" id="{1C911389-DA24-79DF-26E2-0E1C4943166C}"/>
                  </a:ext>
                </a:extLst>
              </p:cNvPr>
              <p:cNvSpPr/>
              <p:nvPr/>
            </p:nvSpPr>
            <p:spPr>
              <a:xfrm>
                <a:off x="2203409" y="7296449"/>
                <a:ext cx="490602" cy="51158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0" name="Oval 1189">
                <a:extLst>
                  <a:ext uri="{FF2B5EF4-FFF2-40B4-BE49-F238E27FC236}">
                    <a16:creationId xmlns:a16="http://schemas.microsoft.com/office/drawing/2014/main" id="{6C59770B-C714-2E52-2C9A-FBB6AD785124}"/>
                  </a:ext>
                </a:extLst>
              </p:cNvPr>
              <p:cNvSpPr/>
              <p:nvPr/>
            </p:nvSpPr>
            <p:spPr>
              <a:xfrm rot="2510268">
                <a:off x="2598094" y="7739922"/>
                <a:ext cx="193027" cy="11018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91" name="Oval 1190">
                <a:extLst>
                  <a:ext uri="{FF2B5EF4-FFF2-40B4-BE49-F238E27FC236}">
                    <a16:creationId xmlns:a16="http://schemas.microsoft.com/office/drawing/2014/main" id="{07A39802-E2BA-8BFD-FD12-F7AAE4F86C69}"/>
                  </a:ext>
                </a:extLst>
              </p:cNvPr>
              <p:cNvSpPr/>
              <p:nvPr/>
            </p:nvSpPr>
            <p:spPr>
              <a:xfrm rot="7766694">
                <a:off x="2125220" y="7716153"/>
                <a:ext cx="193027" cy="11018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78" name="Group 1177">
              <a:extLst>
                <a:ext uri="{FF2B5EF4-FFF2-40B4-BE49-F238E27FC236}">
                  <a16:creationId xmlns:a16="http://schemas.microsoft.com/office/drawing/2014/main" id="{6ED9DBDB-990B-1655-0D56-B609419952F7}"/>
                </a:ext>
              </a:extLst>
            </p:cNvPr>
            <p:cNvGrpSpPr/>
            <p:nvPr/>
          </p:nvGrpSpPr>
          <p:grpSpPr>
            <a:xfrm>
              <a:off x="5488812" y="7382351"/>
              <a:ext cx="592934" cy="553430"/>
              <a:chOff x="2189901" y="7336949"/>
              <a:chExt cx="592934" cy="553430"/>
            </a:xfrm>
            <a:solidFill>
              <a:srgbClr val="DAA520"/>
            </a:solidFill>
          </p:grpSpPr>
          <p:sp>
            <p:nvSpPr>
              <p:cNvPr id="1186" name="Oval 1185">
                <a:extLst>
                  <a:ext uri="{FF2B5EF4-FFF2-40B4-BE49-F238E27FC236}">
                    <a16:creationId xmlns:a16="http://schemas.microsoft.com/office/drawing/2014/main" id="{D8BD1F8A-3DDC-DBEF-9B6C-91C70F639129}"/>
                  </a:ext>
                </a:extLst>
              </p:cNvPr>
              <p:cNvSpPr/>
              <p:nvPr/>
            </p:nvSpPr>
            <p:spPr>
              <a:xfrm>
                <a:off x="2258532" y="7378794"/>
                <a:ext cx="490602" cy="511585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7" name="Oval 1186">
                <a:extLst>
                  <a:ext uri="{FF2B5EF4-FFF2-40B4-BE49-F238E27FC236}">
                    <a16:creationId xmlns:a16="http://schemas.microsoft.com/office/drawing/2014/main" id="{088E5877-1C94-4A31-7B6A-A9DE6CF3EB69}"/>
                  </a:ext>
                </a:extLst>
              </p:cNvPr>
              <p:cNvSpPr/>
              <p:nvPr/>
            </p:nvSpPr>
            <p:spPr>
              <a:xfrm rot="2510268">
                <a:off x="2189901" y="7367041"/>
                <a:ext cx="193027" cy="1101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8" name="Oval 1187">
                <a:extLst>
                  <a:ext uri="{FF2B5EF4-FFF2-40B4-BE49-F238E27FC236}">
                    <a16:creationId xmlns:a16="http://schemas.microsoft.com/office/drawing/2014/main" id="{664C3D9D-3A21-22B0-FEF6-CD42A382F224}"/>
                  </a:ext>
                </a:extLst>
              </p:cNvPr>
              <p:cNvSpPr/>
              <p:nvPr/>
            </p:nvSpPr>
            <p:spPr>
              <a:xfrm rot="7766694">
                <a:off x="2631229" y="7378371"/>
                <a:ext cx="193027" cy="110184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9" name="TextBox 1178">
                  <a:extLst>
                    <a:ext uri="{FF2B5EF4-FFF2-40B4-BE49-F238E27FC236}">
                      <a16:creationId xmlns:a16="http://schemas.microsoft.com/office/drawing/2014/main" id="{3413AF23-BC8D-332D-FB8B-C364F773EA7B}"/>
                    </a:ext>
                  </a:extLst>
                </p:cNvPr>
                <p:cNvSpPr txBox="1"/>
                <p:nvPr/>
              </p:nvSpPr>
              <p:spPr>
                <a:xfrm>
                  <a:off x="4139865" y="7349058"/>
                  <a:ext cx="1454684" cy="6643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sz="3600" i="1">
                          <a:solidFill>
                            <a:schemeClr val="accent3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</m:oMath>
                  </a14:m>
                  <a:r>
                    <a:rPr lang="en-US" sz="2800">
                      <a:solidFill>
                        <a:schemeClr val="accent3"/>
                      </a:solidFill>
                    </a:rPr>
                    <a:t>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600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3600" i="1" dirty="0">
                              <a:solidFill>
                                <a:schemeClr val="accent3"/>
                              </a:solidFill>
                              <a:latin typeface="Cambria Math" panose="02040503050406030204" pitchFamily="18" charset="0"/>
                            </a:rPr>
                            <m:t>𝜑</m:t>
                          </m:r>
                        </m:sup>
                      </m:sSup>
                    </m:oMath>
                  </a14:m>
                  <a:endParaRPr lang="en-US" sz="2800">
                    <a:solidFill>
                      <a:schemeClr val="accent3"/>
                    </a:solidFill>
                  </a:endParaRPr>
                </a:p>
              </p:txBody>
            </p:sp>
          </mc:Choice>
          <mc:Fallback xmlns=""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9E9B7166-9FE2-BA31-E467-5DE1639792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9865" y="7349058"/>
                  <a:ext cx="1454684" cy="664349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180" name="Group 1179">
              <a:extLst>
                <a:ext uri="{FF2B5EF4-FFF2-40B4-BE49-F238E27FC236}">
                  <a16:creationId xmlns:a16="http://schemas.microsoft.com/office/drawing/2014/main" id="{8059E737-0672-D04E-1F47-A3203AF7AE7D}"/>
                </a:ext>
              </a:extLst>
            </p:cNvPr>
            <p:cNvGrpSpPr/>
            <p:nvPr/>
          </p:nvGrpSpPr>
          <p:grpSpPr>
            <a:xfrm>
              <a:off x="2740573" y="7406831"/>
              <a:ext cx="624479" cy="571309"/>
              <a:chOff x="7157798" y="6760681"/>
              <a:chExt cx="624479" cy="571309"/>
            </a:xfrm>
          </p:grpSpPr>
          <p:sp>
            <p:nvSpPr>
              <p:cNvPr id="1183" name="Oval 1182">
                <a:extLst>
                  <a:ext uri="{FF2B5EF4-FFF2-40B4-BE49-F238E27FC236}">
                    <a16:creationId xmlns:a16="http://schemas.microsoft.com/office/drawing/2014/main" id="{AF489245-E41C-958E-5026-E94ABB15DBB6}"/>
                  </a:ext>
                </a:extLst>
              </p:cNvPr>
              <p:cNvSpPr/>
              <p:nvPr/>
            </p:nvSpPr>
            <p:spPr>
              <a:xfrm>
                <a:off x="7194565" y="6760681"/>
                <a:ext cx="490602" cy="511585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4" name="Oval 1183">
                <a:extLst>
                  <a:ext uri="{FF2B5EF4-FFF2-40B4-BE49-F238E27FC236}">
                    <a16:creationId xmlns:a16="http://schemas.microsoft.com/office/drawing/2014/main" id="{373C9087-DB05-5F6D-115C-286165AF601F}"/>
                  </a:ext>
                </a:extLst>
              </p:cNvPr>
              <p:cNvSpPr/>
              <p:nvPr/>
            </p:nvSpPr>
            <p:spPr>
              <a:xfrm rot="2510268">
                <a:off x="7589250" y="7204154"/>
                <a:ext cx="193027" cy="11018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85" name="Oval 1184">
                <a:extLst>
                  <a:ext uri="{FF2B5EF4-FFF2-40B4-BE49-F238E27FC236}">
                    <a16:creationId xmlns:a16="http://schemas.microsoft.com/office/drawing/2014/main" id="{ADBF5821-2ECE-227B-0599-FE2896046126}"/>
                  </a:ext>
                </a:extLst>
              </p:cNvPr>
              <p:cNvSpPr/>
              <p:nvPr/>
            </p:nvSpPr>
            <p:spPr>
              <a:xfrm rot="7766694">
                <a:off x="7116376" y="7180385"/>
                <a:ext cx="193027" cy="110184"/>
              </a:xfrm>
              <a:prstGeom prst="ellipse">
                <a:avLst/>
              </a:prstGeom>
              <a:solidFill>
                <a:srgbClr val="C0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181" name="Oval 1180">
              <a:extLst>
                <a:ext uri="{FF2B5EF4-FFF2-40B4-BE49-F238E27FC236}">
                  <a16:creationId xmlns:a16="http://schemas.microsoft.com/office/drawing/2014/main" id="{94B47F21-581D-C2F4-2DF7-09B99AE075A5}"/>
                </a:ext>
              </a:extLst>
            </p:cNvPr>
            <p:cNvSpPr/>
            <p:nvPr/>
          </p:nvSpPr>
          <p:spPr>
            <a:xfrm rot="7766694">
              <a:off x="1437945" y="7495065"/>
              <a:ext cx="193027" cy="1101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82" name="Oval 1181">
              <a:extLst>
                <a:ext uri="{FF2B5EF4-FFF2-40B4-BE49-F238E27FC236}">
                  <a16:creationId xmlns:a16="http://schemas.microsoft.com/office/drawing/2014/main" id="{26B216F8-81FF-4FF1-82F0-AB067327FCFA}"/>
                </a:ext>
              </a:extLst>
            </p:cNvPr>
            <p:cNvSpPr/>
            <p:nvPr/>
          </p:nvSpPr>
          <p:spPr>
            <a:xfrm rot="13552836">
              <a:off x="1431461" y="7897719"/>
              <a:ext cx="193027" cy="11018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97" name="TextBox 1196">
            <a:extLst>
              <a:ext uri="{FF2B5EF4-FFF2-40B4-BE49-F238E27FC236}">
                <a16:creationId xmlns:a16="http://schemas.microsoft.com/office/drawing/2014/main" id="{098C4E95-6770-6DB2-3A11-4CC0BFC1B053}"/>
              </a:ext>
            </a:extLst>
          </p:cNvPr>
          <p:cNvSpPr txBox="1"/>
          <p:nvPr/>
        </p:nvSpPr>
        <p:spPr>
          <a:xfrm>
            <a:off x="713914" y="6736653"/>
            <a:ext cx="6407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Rounded MT Bold" panose="020F0704030504030204" pitchFamily="34" charset="0"/>
              </a:rPr>
              <a:t>Entanglement in nonlinear interaction</a:t>
            </a:r>
          </a:p>
        </p:txBody>
      </p:sp>
      <p:sp>
        <p:nvSpPr>
          <p:cNvPr id="1198" name="TextBox 1197">
            <a:extLst>
              <a:ext uri="{FF2B5EF4-FFF2-40B4-BE49-F238E27FC236}">
                <a16:creationId xmlns:a16="http://schemas.microsoft.com/office/drawing/2014/main" id="{8DA6BF36-83B5-0DF5-A17C-E96466BA80E4}"/>
              </a:ext>
            </a:extLst>
          </p:cNvPr>
          <p:cNvSpPr txBox="1"/>
          <p:nvPr/>
        </p:nvSpPr>
        <p:spPr>
          <a:xfrm>
            <a:off x="8020936" y="8052822"/>
            <a:ext cx="55544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Rounded MT Bold" panose="020F0704030504030204" pitchFamily="34" charset="0"/>
              </a:rPr>
              <a:t>Entanglement in linear interaction</a:t>
            </a:r>
          </a:p>
        </p:txBody>
      </p:sp>
      <p:cxnSp>
        <p:nvCxnSpPr>
          <p:cNvPr id="1203" name="Straight Arrow Connector 1202">
            <a:extLst>
              <a:ext uri="{FF2B5EF4-FFF2-40B4-BE49-F238E27FC236}">
                <a16:creationId xmlns:a16="http://schemas.microsoft.com/office/drawing/2014/main" id="{30F2120F-F55F-C57F-429B-37E2342F9A07}"/>
              </a:ext>
            </a:extLst>
          </p:cNvPr>
          <p:cNvCxnSpPr>
            <a:cxnSpLocks/>
          </p:cNvCxnSpPr>
          <p:nvPr/>
        </p:nvCxnSpPr>
        <p:spPr>
          <a:xfrm>
            <a:off x="4244100" y="9525000"/>
            <a:ext cx="3135003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05" name="Straight Arrow Connector 1204">
            <a:extLst>
              <a:ext uri="{FF2B5EF4-FFF2-40B4-BE49-F238E27FC236}">
                <a16:creationId xmlns:a16="http://schemas.microsoft.com/office/drawing/2014/main" id="{BFAD82B1-8F96-42BE-EF38-B291D7A6FAE4}"/>
              </a:ext>
            </a:extLst>
          </p:cNvPr>
          <p:cNvCxnSpPr>
            <a:cxnSpLocks/>
          </p:cNvCxnSpPr>
          <p:nvPr/>
        </p:nvCxnSpPr>
        <p:spPr>
          <a:xfrm flipV="1">
            <a:off x="4267142" y="7662375"/>
            <a:ext cx="0" cy="1870066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09" name="Straight Arrow Connector 1208">
            <a:extLst>
              <a:ext uri="{FF2B5EF4-FFF2-40B4-BE49-F238E27FC236}">
                <a16:creationId xmlns:a16="http://schemas.microsoft.com/office/drawing/2014/main" id="{518EF75E-F858-6DF5-96A7-28C5BD277E3D}"/>
              </a:ext>
            </a:extLst>
          </p:cNvPr>
          <p:cNvCxnSpPr>
            <a:cxnSpLocks/>
          </p:cNvCxnSpPr>
          <p:nvPr/>
        </p:nvCxnSpPr>
        <p:spPr>
          <a:xfrm>
            <a:off x="614242" y="9483734"/>
            <a:ext cx="3402914" cy="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10" name="Straight Arrow Connector 1209">
            <a:extLst>
              <a:ext uri="{FF2B5EF4-FFF2-40B4-BE49-F238E27FC236}">
                <a16:creationId xmlns:a16="http://schemas.microsoft.com/office/drawing/2014/main" id="{777F3E17-928D-178B-396B-838102410228}"/>
              </a:ext>
            </a:extLst>
          </p:cNvPr>
          <p:cNvCxnSpPr>
            <a:cxnSpLocks/>
          </p:cNvCxnSpPr>
          <p:nvPr/>
        </p:nvCxnSpPr>
        <p:spPr>
          <a:xfrm flipV="1">
            <a:off x="637284" y="7543800"/>
            <a:ext cx="0" cy="1947375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74096B-822D-2513-FCB7-38D4F5B5C845}"/>
                  </a:ext>
                </a:extLst>
              </p:cNvPr>
              <p:cNvSpPr txBox="1"/>
              <p:nvPr/>
            </p:nvSpPr>
            <p:spPr>
              <a:xfrm>
                <a:off x="2277102" y="9523"/>
                <a:ext cx="72430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0" smtClean="0">
                          <a:latin typeface="Cambria Math" panose="02040503050406030204" pitchFamily="18" charset="0"/>
                        </a:rPr>
                        <m:t>𝛀</m:t>
                      </m:r>
                    </m:oMath>
                  </m:oMathPara>
                </a14:m>
                <a:endParaRPr lang="en-US" sz="2400" b="1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A74096B-822D-2513-FCB7-38D4F5B5C8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7102" y="9523"/>
                <a:ext cx="724304" cy="461665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573061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199</TotalTime>
  <Words>59</Words>
  <Application>Microsoft Office PowerPoint</Application>
  <PresentationFormat>Custom</PresentationFormat>
  <Paragraphs>31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8" baseType="lpstr">
      <vt:lpstr>Arial</vt:lpstr>
      <vt:lpstr>Arial Rounded MT Bold</vt:lpstr>
      <vt:lpstr>Berlin Sans FB</vt:lpstr>
      <vt:lpstr>Calibri</vt:lpstr>
      <vt:lpstr>Calibri Light</vt:lpstr>
      <vt:lpstr>Cambria Math</vt:lpstr>
      <vt:lpstr>Office 2013 - 2022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Lili Ye (Student)</dc:creator>
  <cp:lastModifiedBy>Li-Li Ye (Student)</cp:lastModifiedBy>
  <cp:revision>2</cp:revision>
  <dcterms:created xsi:type="dcterms:W3CDTF">2023-06-13T23:29:46Z</dcterms:created>
  <dcterms:modified xsi:type="dcterms:W3CDTF">2024-06-26T16:10:06Z</dcterms:modified>
</cp:coreProperties>
</file>